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90" r:id="rId3"/>
    <p:sldId id="271" r:id="rId4"/>
    <p:sldId id="260" r:id="rId5"/>
    <p:sldId id="262" r:id="rId6"/>
    <p:sldId id="3294" r:id="rId7"/>
    <p:sldId id="263" r:id="rId8"/>
    <p:sldId id="3291" r:id="rId9"/>
    <p:sldId id="3292" r:id="rId10"/>
    <p:sldId id="3293" r:id="rId11"/>
    <p:sldId id="3299" r:id="rId12"/>
    <p:sldId id="3295" r:id="rId13"/>
    <p:sldId id="3321" r:id="rId14"/>
    <p:sldId id="3297" r:id="rId15"/>
    <p:sldId id="3298" r:id="rId16"/>
    <p:sldId id="3320" r:id="rId17"/>
    <p:sldId id="26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B0604020202020204" charset="0"/>
      <p:bold r:id="rId24"/>
      <p:boldItalic r:id="rId25"/>
    </p:embeddedFont>
    <p:embeddedFont>
      <p:font typeface="Roboto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hLw8+pS23GvzGfkv31j/W58zxN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s Synnefakis" initials="CS" lastIdx="1" clrIdx="0">
    <p:extLst>
      <p:ext uri="{19B8F6BF-5375-455C-9EA6-DF929625EA0E}">
        <p15:presenceInfo xmlns:p15="http://schemas.microsoft.com/office/powerpoint/2012/main" userId="242f80321b7744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98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984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40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321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70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5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14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5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9601" y="1796820"/>
            <a:ext cx="10972800" cy="4329345"/>
          </a:xfrm>
          <a:noFill/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Font typeface="Arial" pitchFamily="34" charset="0"/>
              <a:buNone/>
              <a:defRPr sz="1333" b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 algn="l">
              <a:buNone/>
              <a:defRPr sz="1500">
                <a:solidFill>
                  <a:srgbClr val="3B3B3B"/>
                </a:solidFill>
              </a:defRPr>
            </a:lvl2pPr>
            <a:lvl3pPr marL="0" indent="0" algn="l">
              <a:buNone/>
              <a:defRPr>
                <a:solidFill>
                  <a:srgbClr val="3B3B3B"/>
                </a:solidFill>
              </a:defRPr>
            </a:lvl3pPr>
            <a:lvl4pPr marL="0" indent="0" algn="l">
              <a:buNone/>
              <a:defRPr>
                <a:solidFill>
                  <a:srgbClr val="3B3B3B"/>
                </a:solidFill>
              </a:defRPr>
            </a:lvl4pPr>
            <a:lvl5pPr marL="0" indent="0" algn="l">
              <a:buNone/>
              <a:defRPr>
                <a:solidFill>
                  <a:srgbClr val="3B3B3B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9561" y="34603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2933" b="0" kern="1200" dirty="0">
                <a:solidFill>
                  <a:schemeClr val="tx1"/>
                </a:solidFill>
                <a:latin typeface="Roboto Bold" pitchFamily="2" charset="0"/>
                <a:ea typeface="Roboto Bold" pitchFamily="2" charset="0"/>
                <a:cs typeface="Roboto Bold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609164" y="836712"/>
            <a:ext cx="10972879" cy="463534"/>
          </a:xfrm>
        </p:spPr>
        <p:txBody>
          <a:bodyPr>
            <a:noAutofit/>
          </a:bodyPr>
          <a:lstStyle>
            <a:lvl1pPr marL="0" algn="ctr" defTabSz="1088548" rtl="0" eaLnBrk="1" latinLnBrk="0" hangingPunct="1">
              <a:defRPr lang="fr-FR" sz="1600" b="0" kern="1200" dirty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3654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760">
          <p15:clr>
            <a:srgbClr val="FBAE40"/>
          </p15:clr>
        </p15:guide>
        <p15:guide id="3" orient="horz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06">
  <p:cSld name="Layout 06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609601" y="1796820"/>
            <a:ext cx="10972800" cy="86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500"/>
              <a:buNone/>
              <a:defRPr sz="1500">
                <a:solidFill>
                  <a:srgbClr val="3B3B3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2000"/>
              <a:buNone/>
              <a:defRPr>
                <a:solidFill>
                  <a:srgbClr val="3B3B3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800"/>
              <a:buNone/>
              <a:defRPr>
                <a:solidFill>
                  <a:srgbClr val="3B3B3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B3B3B"/>
              </a:buClr>
              <a:buSzPts val="1800"/>
              <a:buNone/>
              <a:defRPr>
                <a:solidFill>
                  <a:srgbClr val="3B3B3B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609561" y="346032"/>
            <a:ext cx="10972879" cy="4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484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3"/>
              <a:buChar char="•"/>
              <a:defRPr sz="2933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3"/>
          </p:nvPr>
        </p:nvSpPr>
        <p:spPr>
          <a:xfrm>
            <a:off x="609164" y="836712"/>
            <a:ext cx="10972879" cy="46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/>
          <p:nvPr/>
        </p:nvSpPr>
        <p:spPr>
          <a:xfrm>
            <a:off x="0" y="3429000"/>
            <a:ext cx="12192000" cy="302433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3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18" Type="http://schemas.openxmlformats.org/officeDocument/2006/relationships/hyperlink" Target="https://wordwall.net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slide" Target="slide17.xml"/><Relationship Id="rId5" Type="http://schemas.openxmlformats.org/officeDocument/2006/relationships/hyperlink" Target="https://www.edivea.org/o5.html" TargetMode="External"/><Relationship Id="rId15" Type="http://schemas.openxmlformats.org/officeDocument/2006/relationships/hyperlink" Target="https://blogs.4all.e-me.edu.gr/hive-g-dim-edivea/2020/04/21/%ce%b3-2-1-%ce%b3%ce%bb%cf%8e%cf%83%cf%83%ce%b1-2%ce%b7-%ce%b4%cf%81%ce%b1%cf%83%cf%84%ce%b7%cf%81%ce%b9%cf%8c%cf%84%ce%b7%cf%84%ce%b1-2%ce%b7-%ce%bc%ce%ad%cf%81%ce%b1-%ce%ba%cf%8d%cf%81%ce%b9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slide" Target="slide17.xml"/><Relationship Id="rId5" Type="http://schemas.openxmlformats.org/officeDocument/2006/relationships/image" Target="../media/image28.png"/><Relationship Id="rId15" Type="http://schemas.openxmlformats.org/officeDocument/2006/relationships/hyperlink" Target="https://blogs.4all.e-me.edu.gr/hive-g-dim-edivea/2020/04/21/%ce%b3-2-2-%ce%b3%ce%bb%cf%8e%cf%83%cf%83%ce%b1-2%ce%b7-%ce%b4%cf%81%ce%b1%cf%83%cf%84%ce%b7%cf%81%ce%b9%cf%8c%cf%84%ce%b7%cf%84%ce%b1-2%ce%b7-%ce%bc%ce%ad%cf%81%ce%b1-%ce%ba%cf%8c%ce%bc%ce%b9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ts.sch.gr/repo/online-packages/dim-glossa-c-d/start.html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12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slide" Target="slide17.xml"/><Relationship Id="rId4" Type="http://schemas.openxmlformats.org/officeDocument/2006/relationships/image" Target="../media/image3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hyperlink" Target="https://blogs.4all.e-me.edu.gr/hive-g-dim-edivea/2020/04/21/%ce%b3-1-1-%ce%b3%ce%bb%cf%8e%cf%83%cf%83%ce%b1-1%ce%b7-%ce%b4%cf%81%ce%b1%cf%83%cf%84%ce%b7%cf%81%ce%b9%cf%8c%cf%84%ce%b7%cf%84%ce%b1-1%ce%b7-%ce%bc%ce%ad%cf%81%ce%b1-%ce%bf%cf%85%cf%83%ce%b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5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hyperlink" Target="https://blogs.4all.e-me.edu.gr/hive-g-dim-edivea/2020/04/21/%ce%b3-1-2-%ce%b3%ce%bb%cf%8e%cf%83%cf%83%ce%b1-2%ce%b7-%ce%b4%cf%81%ce%b1%cf%83%cf%84%ce%b7%cf%81%ce%b9%cf%8c%cf%84%ce%b7%cf%84%ce%b1-1%ce%b7-%ce%bc%ce%ad%cf%81%ce%b1-%cf%80%ce%b1%cf%81%ce%b1/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5" Type="http://schemas.openxmlformats.org/officeDocument/2006/relationships/hyperlink" Target="https://www.edivea.org/o6.html" TargetMode="External"/><Relationship Id="rId10" Type="http://schemas.openxmlformats.org/officeDocument/2006/relationships/slide" Target="slide5.xml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79373" y="3508928"/>
            <a:ext cx="7505699" cy="58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l-GR" sz="4400" b="1" dirty="0">
                <a:solidFill>
                  <a:srgbClr val="C00000"/>
                </a:solidFill>
              </a:rPr>
              <a:t>Βασικό Εκπαιδευτικό Υλικό</a:t>
            </a:r>
            <a:endParaRPr sz="4000" dirty="0">
              <a:solidFill>
                <a:srgbClr val="C00000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8201"/>
            <a:ext cx="12192000" cy="346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4C3CE-4326-4D24-9CB8-E76B2B32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6820">
            <a:off x="4752754" y="4823829"/>
            <a:ext cx="1809823" cy="7051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1D102D-F470-424A-93C8-3FC7DF44DB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59" y="3236937"/>
            <a:ext cx="7158365" cy="36427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A59002-B912-4E46-819F-E0509686FC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186" y="3972626"/>
            <a:ext cx="1933758" cy="26716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C238A5-C9E8-4100-BDEA-50D95627CBAA}"/>
              </a:ext>
            </a:extLst>
          </p:cNvPr>
          <p:cNvGrpSpPr/>
          <p:nvPr/>
        </p:nvGrpSpPr>
        <p:grpSpPr>
          <a:xfrm>
            <a:off x="7214802" y="3972625"/>
            <a:ext cx="2508273" cy="1109506"/>
            <a:chOff x="1277760" y="3616735"/>
            <a:chExt cx="1815978" cy="10166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60BD29-6954-44AE-9C35-1964EB5B1B3A}"/>
                </a:ext>
              </a:extLst>
            </p:cNvPr>
            <p:cNvSpPr/>
            <p:nvPr/>
          </p:nvSpPr>
          <p:spPr>
            <a:xfrm>
              <a:off x="1277760" y="3616735"/>
              <a:ext cx="1785989" cy="1016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C4670F2-B7D0-42D7-B854-933F8C966868}"/>
                </a:ext>
              </a:extLst>
            </p:cNvPr>
            <p:cNvSpPr txBox="1"/>
            <p:nvPr/>
          </p:nvSpPr>
          <p:spPr>
            <a:xfrm>
              <a:off x="1281236" y="3831935"/>
              <a:ext cx="1812502" cy="592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3600" b="1" dirty="0">
                  <a:solidFill>
                    <a:schemeClr val="bg1"/>
                  </a:solidFill>
                </a:rPr>
                <a:t>Γλώσσα</a:t>
              </a:r>
              <a:endParaRPr lang="en-US" sz="3200" b="1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5C02AC37-B970-4C1F-80DD-C94E73770A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801" y="5059661"/>
            <a:ext cx="2457601" cy="15909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3;p8">
            <a:extLst>
              <a:ext uri="{FF2B5EF4-FFF2-40B4-BE49-F238E27FC236}">
                <a16:creationId xmlns:a16="http://schemas.microsoft.com/office/drawing/2014/main" id="{C6E5DCA6-3AB9-4660-A680-23501DA747F7}"/>
              </a:ext>
            </a:extLst>
          </p:cNvPr>
          <p:cNvSpPr txBox="1"/>
          <p:nvPr/>
        </p:nvSpPr>
        <p:spPr>
          <a:xfrm>
            <a:off x="4130350" y="4438023"/>
            <a:ext cx="7912359" cy="227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 εκπαιδευτικός μπορεί:</a:t>
            </a:r>
          </a:p>
          <a:p>
            <a:pPr marL="457200" lvl="0" indent="-457200" algn="just">
              <a:buClr>
                <a:schemeClr val="bg1"/>
              </a:buClr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Να δει το κείμενο που ανέβασε κάθε μαθητής ξεχωριστά.</a:t>
            </a:r>
          </a:p>
          <a:p>
            <a:pPr marL="457200" lvl="0" indent="-457200" algn="just">
              <a:buClr>
                <a:schemeClr val="bg1"/>
              </a:buClr>
              <a:buAutoNum type="arabicPeriod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Να βαθμολογήσει τις εργασίες και να στείλει ανατροφοδότηση σε κάθε μαθητή.</a:t>
            </a:r>
          </a:p>
        </p:txBody>
      </p:sp>
      <p:pic>
        <p:nvPicPr>
          <p:cNvPr id="1026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72E6560F-9DB1-47C4-B9A1-95EFEF2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Ζωγραφική μικρών κοριτσιών διανυσματική απεικόνιση. εικονογραφία ...">
            <a:extLst>
              <a:ext uri="{FF2B5EF4-FFF2-40B4-BE49-F238E27FC236}">
                <a16:creationId xmlns:a16="http://schemas.microsoft.com/office/drawing/2014/main" id="{54028BA1-8646-4618-973B-88F2A5BE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814" y="2553221"/>
            <a:ext cx="2845335" cy="1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3;p8">
            <a:extLst>
              <a:ext uri="{FF2B5EF4-FFF2-40B4-BE49-F238E27FC236}">
                <a16:creationId xmlns:a16="http://schemas.microsoft.com/office/drawing/2014/main" id="{830C9915-C5BE-4056-82FE-341E0FABCB3E}"/>
              </a:ext>
            </a:extLst>
          </p:cNvPr>
          <p:cNvSpPr txBox="1"/>
          <p:nvPr/>
        </p:nvSpPr>
        <p:spPr>
          <a:xfrm>
            <a:off x="3975513" y="2319569"/>
            <a:ext cx="6675527" cy="207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just"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Οι μαθητές υποβάλλουν το κείμενό τους και αναμένουν την ανατροφοδότηση.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273AB881-8B2C-49C0-B536-A4E592E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534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E4ED32D0-E5EF-4D3A-9E89-5068EB51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257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D5821-D86B-41CF-AE75-1315E4FFAED2}"/>
              </a:ext>
            </a:extLst>
          </p:cNvPr>
          <p:cNvSpPr txBox="1"/>
          <p:nvPr/>
        </p:nvSpPr>
        <p:spPr>
          <a:xfrm>
            <a:off x="74645" y="1639462"/>
            <a:ext cx="120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Μέσω του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e-me assignments:</a:t>
            </a:r>
          </a:p>
        </p:txBody>
      </p:sp>
      <p:pic>
        <p:nvPicPr>
          <p:cNvPr id="16" name="Picture 2" descr="φιλικός δάσκαλος διανυσματική απεικόνιση. εικονογραφία από μάθημα ...">
            <a:extLst>
              <a:ext uri="{FF2B5EF4-FFF2-40B4-BE49-F238E27FC236}">
                <a16:creationId xmlns:a16="http://schemas.microsoft.com/office/drawing/2014/main" id="{CD38AC91-3BE4-4DD6-B6D0-D0CDE19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6"/>
          <a:stretch/>
        </p:blipFill>
        <p:spPr bwMode="auto">
          <a:xfrm>
            <a:off x="1131462" y="4859540"/>
            <a:ext cx="2669207" cy="1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460-1C1F-47C5-A290-77E6CC4F8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856" y="5655466"/>
            <a:ext cx="823919" cy="781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AA045-980F-4545-9D91-81DC2B8ED2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5274" y="5674516"/>
            <a:ext cx="771531" cy="742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10EA15-3B49-457B-BD5D-E3B76A0010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6056" y="2866708"/>
            <a:ext cx="653143" cy="6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2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2973880" y="145582"/>
            <a:ext cx="6866806" cy="95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32500" lnSpcReduction="20000"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l-GR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5"/>
              <a:buFont typeface="Calibri"/>
              <a:buNone/>
            </a:pPr>
            <a:endParaRPr sz="2600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111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Εφαρμογή σεναρίου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endParaRPr lang="el-GR" sz="11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8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8000" b="1" baseline="30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8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Μέρα </a:t>
            </a:r>
            <a:endParaRPr sz="2800" dirty="0">
              <a:solidFill>
                <a:schemeClr val="accent1"/>
              </a:solidFill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1692624" y="814345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-46610" y="5818"/>
            <a:ext cx="1530260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1.3.1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1277299" y="814346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FFBFCB-2025-4A21-8AC3-C1D8BF236D34}"/>
              </a:ext>
            </a:extLst>
          </p:cNvPr>
          <p:cNvSpPr/>
          <p:nvPr/>
        </p:nvSpPr>
        <p:spPr>
          <a:xfrm>
            <a:off x="5258964" y="3265951"/>
            <a:ext cx="895739" cy="740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08;p2">
            <a:extLst>
              <a:ext uri="{FF2B5EF4-FFF2-40B4-BE49-F238E27FC236}">
                <a16:creationId xmlns:a16="http://schemas.microsoft.com/office/drawing/2014/main" id="{84F08999-E9DE-4165-A93A-631792E7AC41}"/>
              </a:ext>
            </a:extLst>
          </p:cNvPr>
          <p:cNvGrpSpPr/>
          <p:nvPr/>
        </p:nvGrpSpPr>
        <p:grpSpPr>
          <a:xfrm>
            <a:off x="110916" y="1868924"/>
            <a:ext cx="1748939" cy="1438043"/>
            <a:chOff x="6121001" y="914050"/>
            <a:chExt cx="1748939" cy="1438043"/>
          </a:xfrm>
        </p:grpSpPr>
        <p:grpSp>
          <p:nvGrpSpPr>
            <p:cNvPr id="21" name="Google Shape;109;p2">
              <a:extLst>
                <a:ext uri="{FF2B5EF4-FFF2-40B4-BE49-F238E27FC236}">
                  <a16:creationId xmlns:a16="http://schemas.microsoft.com/office/drawing/2014/main" id="{714D833B-C0CD-4B8C-8F81-C6B9FDC526E8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3" name="Google Shape;110;p2">
                <a:extLst>
                  <a:ext uri="{FF2B5EF4-FFF2-40B4-BE49-F238E27FC236}">
                    <a16:creationId xmlns:a16="http://schemas.microsoft.com/office/drawing/2014/main" id="{BE83BDA7-CA76-4055-BA77-16F8A44F76A7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28" name="Google Shape;111;p2">
                  <a:extLst>
                    <a:ext uri="{FF2B5EF4-FFF2-40B4-BE49-F238E27FC236}">
                      <a16:creationId xmlns:a16="http://schemas.microsoft.com/office/drawing/2014/main" id="{FCC52FC3-2961-45B0-8453-484098C421B3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12;p2">
                  <a:extLst>
                    <a:ext uri="{FF2B5EF4-FFF2-40B4-BE49-F238E27FC236}">
                      <a16:creationId xmlns:a16="http://schemas.microsoft.com/office/drawing/2014/main" id="{4CF625AD-578D-439C-8B7B-2F73F49854A0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13;p2">
                  <a:extLst>
                    <a:ext uri="{FF2B5EF4-FFF2-40B4-BE49-F238E27FC236}">
                      <a16:creationId xmlns:a16="http://schemas.microsoft.com/office/drawing/2014/main" id="{393B66B1-683E-4A5B-A275-EC7302C7EE0D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14;p2">
                  <a:extLst>
                    <a:ext uri="{FF2B5EF4-FFF2-40B4-BE49-F238E27FC236}">
                      <a16:creationId xmlns:a16="http://schemas.microsoft.com/office/drawing/2014/main" id="{B53527C8-57E5-4BFC-9A6A-D4066D7BDA18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15;p2">
                  <a:extLst>
                    <a:ext uri="{FF2B5EF4-FFF2-40B4-BE49-F238E27FC236}">
                      <a16:creationId xmlns:a16="http://schemas.microsoft.com/office/drawing/2014/main" id="{7E4A2BBA-3ECD-41F4-8C52-EEFF4B71DC9B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16;p2">
                  <a:extLst>
                    <a:ext uri="{FF2B5EF4-FFF2-40B4-BE49-F238E27FC236}">
                      <a16:creationId xmlns:a16="http://schemas.microsoft.com/office/drawing/2014/main" id="{DD53E4A5-9C18-4178-9946-29395994C73E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17;p2">
                  <a:extLst>
                    <a:ext uri="{FF2B5EF4-FFF2-40B4-BE49-F238E27FC236}">
                      <a16:creationId xmlns:a16="http://schemas.microsoft.com/office/drawing/2014/main" id="{28EDB8B4-7BE6-446F-873A-FDD91FECA43E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18;p2">
                  <a:extLst>
                    <a:ext uri="{FF2B5EF4-FFF2-40B4-BE49-F238E27FC236}">
                      <a16:creationId xmlns:a16="http://schemas.microsoft.com/office/drawing/2014/main" id="{054BA6D6-23CA-4489-B868-651691D06DEF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19;p2">
                  <a:extLst>
                    <a:ext uri="{FF2B5EF4-FFF2-40B4-BE49-F238E27FC236}">
                      <a16:creationId xmlns:a16="http://schemas.microsoft.com/office/drawing/2014/main" id="{F169A36A-9F27-4832-875C-7AA385A7362E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20;p2">
                  <a:extLst>
                    <a:ext uri="{FF2B5EF4-FFF2-40B4-BE49-F238E27FC236}">
                      <a16:creationId xmlns:a16="http://schemas.microsoft.com/office/drawing/2014/main" id="{7D784372-AEEC-4400-8FD4-3F8D40E01ADD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21;p2">
                  <a:extLst>
                    <a:ext uri="{FF2B5EF4-FFF2-40B4-BE49-F238E27FC236}">
                      <a16:creationId xmlns:a16="http://schemas.microsoft.com/office/drawing/2014/main" id="{38FC2D8B-9497-4188-9065-61E487AD5F39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22;p2">
                  <a:extLst>
                    <a:ext uri="{FF2B5EF4-FFF2-40B4-BE49-F238E27FC236}">
                      <a16:creationId xmlns:a16="http://schemas.microsoft.com/office/drawing/2014/main" id="{97B99E8E-83A7-4B21-80C3-1952EA7063B2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23;p2">
                  <a:extLst>
                    <a:ext uri="{FF2B5EF4-FFF2-40B4-BE49-F238E27FC236}">
                      <a16:creationId xmlns:a16="http://schemas.microsoft.com/office/drawing/2014/main" id="{1707DB66-9569-4402-846C-2E331E4B23BB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24;p2">
                  <a:extLst>
                    <a:ext uri="{FF2B5EF4-FFF2-40B4-BE49-F238E27FC236}">
                      <a16:creationId xmlns:a16="http://schemas.microsoft.com/office/drawing/2014/main" id="{A530337B-03CD-47B1-B167-D9FEBE9958FC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25;p2">
                  <a:extLst>
                    <a:ext uri="{FF2B5EF4-FFF2-40B4-BE49-F238E27FC236}">
                      <a16:creationId xmlns:a16="http://schemas.microsoft.com/office/drawing/2014/main" id="{42737621-6675-489F-BC20-C1A7F902C341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26;p2">
                  <a:extLst>
                    <a:ext uri="{FF2B5EF4-FFF2-40B4-BE49-F238E27FC236}">
                      <a16:creationId xmlns:a16="http://schemas.microsoft.com/office/drawing/2014/main" id="{DDD99084-FA25-4A5D-9F96-A5D1F3EC7ADD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27;p2">
                  <a:extLst>
                    <a:ext uri="{FF2B5EF4-FFF2-40B4-BE49-F238E27FC236}">
                      <a16:creationId xmlns:a16="http://schemas.microsoft.com/office/drawing/2014/main" id="{8AFEE826-C3EC-46C4-B5F6-4E7A827E8288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28;p2">
                  <a:extLst>
                    <a:ext uri="{FF2B5EF4-FFF2-40B4-BE49-F238E27FC236}">
                      <a16:creationId xmlns:a16="http://schemas.microsoft.com/office/drawing/2014/main" id="{D03D3802-A42D-4093-A666-B565355E26F2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29;p2">
                  <a:extLst>
                    <a:ext uri="{FF2B5EF4-FFF2-40B4-BE49-F238E27FC236}">
                      <a16:creationId xmlns:a16="http://schemas.microsoft.com/office/drawing/2014/main" id="{B367745D-D994-4339-88AF-853CA96EF128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30;p2">
                  <a:extLst>
                    <a:ext uri="{FF2B5EF4-FFF2-40B4-BE49-F238E27FC236}">
                      <a16:creationId xmlns:a16="http://schemas.microsoft.com/office/drawing/2014/main" id="{FE590944-8CEE-45BB-AEBF-F4B2D8E7E56A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31;p2">
                  <a:extLst>
                    <a:ext uri="{FF2B5EF4-FFF2-40B4-BE49-F238E27FC236}">
                      <a16:creationId xmlns:a16="http://schemas.microsoft.com/office/drawing/2014/main" id="{667A6027-9484-433A-9AE9-0B8297C82CDD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32;p2">
                  <a:extLst>
                    <a:ext uri="{FF2B5EF4-FFF2-40B4-BE49-F238E27FC236}">
                      <a16:creationId xmlns:a16="http://schemas.microsoft.com/office/drawing/2014/main" id="{73BD5C00-79DD-48BB-99CC-76C63A847A27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33;p2">
                  <a:extLst>
                    <a:ext uri="{FF2B5EF4-FFF2-40B4-BE49-F238E27FC236}">
                      <a16:creationId xmlns:a16="http://schemas.microsoft.com/office/drawing/2014/main" id="{9A990A23-BDE6-4BC2-9C61-8C6641800924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34;p2">
                  <a:extLst>
                    <a:ext uri="{FF2B5EF4-FFF2-40B4-BE49-F238E27FC236}">
                      <a16:creationId xmlns:a16="http://schemas.microsoft.com/office/drawing/2014/main" id="{3F277232-EF7F-42A7-9114-5CEEFEA65D25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35;p2">
                  <a:extLst>
                    <a:ext uri="{FF2B5EF4-FFF2-40B4-BE49-F238E27FC236}">
                      <a16:creationId xmlns:a16="http://schemas.microsoft.com/office/drawing/2014/main" id="{E5E8FFC1-EB62-4E10-8E57-BBE95DF2EA57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36;p2">
                  <a:extLst>
                    <a:ext uri="{FF2B5EF4-FFF2-40B4-BE49-F238E27FC236}">
                      <a16:creationId xmlns:a16="http://schemas.microsoft.com/office/drawing/2014/main" id="{8957F58A-B9D4-49C0-B4A3-0D479F6C719C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37;p2">
                  <a:extLst>
                    <a:ext uri="{FF2B5EF4-FFF2-40B4-BE49-F238E27FC236}">
                      <a16:creationId xmlns:a16="http://schemas.microsoft.com/office/drawing/2014/main" id="{BBDC96E8-FB99-4FC9-9129-1D8C9EBE46FA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38;p2">
                  <a:extLst>
                    <a:ext uri="{FF2B5EF4-FFF2-40B4-BE49-F238E27FC236}">
                      <a16:creationId xmlns:a16="http://schemas.microsoft.com/office/drawing/2014/main" id="{987119F4-3F5F-46FB-8E99-A2C6C806EFCA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39;p2">
                  <a:extLst>
                    <a:ext uri="{FF2B5EF4-FFF2-40B4-BE49-F238E27FC236}">
                      <a16:creationId xmlns:a16="http://schemas.microsoft.com/office/drawing/2014/main" id="{D485FF09-75C5-4848-A2CB-F96AB1E807B9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40;p2">
                  <a:extLst>
                    <a:ext uri="{FF2B5EF4-FFF2-40B4-BE49-F238E27FC236}">
                      <a16:creationId xmlns:a16="http://schemas.microsoft.com/office/drawing/2014/main" id="{E982F2A1-9F04-4963-ACB8-FF7BF6FB798B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" name="Google Shape;141;p2">
                <a:extLst>
                  <a:ext uri="{FF2B5EF4-FFF2-40B4-BE49-F238E27FC236}">
                    <a16:creationId xmlns:a16="http://schemas.microsoft.com/office/drawing/2014/main" id="{CC66DF37-53F2-4880-BA0A-042A3D2213A0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25" name="Google Shape;142;p2">
                  <a:extLst>
                    <a:ext uri="{FF2B5EF4-FFF2-40B4-BE49-F238E27FC236}">
                      <a16:creationId xmlns:a16="http://schemas.microsoft.com/office/drawing/2014/main" id="{952947B1-E729-4C7C-96FC-0014CA81D03A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43;p2">
                  <a:extLst>
                    <a:ext uri="{FF2B5EF4-FFF2-40B4-BE49-F238E27FC236}">
                      <a16:creationId xmlns:a16="http://schemas.microsoft.com/office/drawing/2014/main" id="{34CD93D7-557F-4FBA-8AA7-5DE1CD6B0CE1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44;p2">
                  <a:extLst>
                    <a:ext uri="{FF2B5EF4-FFF2-40B4-BE49-F238E27FC236}">
                      <a16:creationId xmlns:a16="http://schemas.microsoft.com/office/drawing/2014/main" id="{AB7A12F4-7057-4FA9-AD7F-89D590F0F9D9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" name="Google Shape;145;p2">
              <a:extLst>
                <a:ext uri="{FF2B5EF4-FFF2-40B4-BE49-F238E27FC236}">
                  <a16:creationId xmlns:a16="http://schemas.microsoft.com/office/drawing/2014/main" id="{E3295C01-3FA3-4743-BEC0-C334C0C12AA8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45’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414AF14-4F49-4E5F-B0AD-E822FBBF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754" y="1222181"/>
            <a:ext cx="2370696" cy="5112718"/>
          </a:xfrm>
          <a:prstGeom prst="rect">
            <a:avLst/>
          </a:prstGeom>
        </p:spPr>
      </p:pic>
      <p:pic>
        <p:nvPicPr>
          <p:cNvPr id="59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3DC082F-B4BA-4172-8E34-BF533AA5E3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E84FB0-7F9D-4360-B28F-D1FB3CB6C6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55853BA-9773-4D31-8F29-E210F3DF62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269;p12">
            <a:extLst>
              <a:ext uri="{FF2B5EF4-FFF2-40B4-BE49-F238E27FC236}">
                <a16:creationId xmlns:a16="http://schemas.microsoft.com/office/drawing/2014/main" id="{A6B454C3-CF9B-47EB-BA9E-AFA3573DC7B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99;p2">
            <a:hlinkClick r:id="rId8" action="ppaction://hlinksldjump"/>
            <a:extLst>
              <a:ext uri="{FF2B5EF4-FFF2-40B4-BE49-F238E27FC236}">
                <a16:creationId xmlns:a16="http://schemas.microsoft.com/office/drawing/2014/main" id="{B01FECE5-C443-421D-B660-8BC8484B48F1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897537C-2306-4290-96EB-CCC4CE80A25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9118" y="1222181"/>
            <a:ext cx="2475572" cy="5105846"/>
          </a:xfrm>
          <a:prstGeom prst="rect">
            <a:avLst/>
          </a:prstGeom>
        </p:spPr>
      </p:pic>
      <p:pic>
        <p:nvPicPr>
          <p:cNvPr id="65" name="Google Shape;95;p2">
            <a:hlinkClick r:id="rId11" action="ppaction://hlinksldjump"/>
            <a:extLst>
              <a:ext uri="{FF2B5EF4-FFF2-40B4-BE49-F238E27FC236}">
                <a16:creationId xmlns:a16="http://schemas.microsoft.com/office/drawing/2014/main" id="{B79113CC-90F2-4B06-A5D5-911E17E7945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DCDFCDAC-06DA-4C2E-91A5-E99CC0B6D5A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582" y="2530884"/>
            <a:ext cx="3182062" cy="20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5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2101171" y="182101"/>
            <a:ext cx="8416211" cy="7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μέρα-Γλώσσα (1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Δραστηριότητα) </a:t>
            </a:r>
            <a:endParaRPr sz="1600" dirty="0">
              <a:solidFill>
                <a:schemeClr val="accent5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4D0DB7-76CC-402F-8BFB-381C4DBA155B}"/>
              </a:ext>
            </a:extLst>
          </p:cNvPr>
          <p:cNvGrpSpPr/>
          <p:nvPr/>
        </p:nvGrpSpPr>
        <p:grpSpPr>
          <a:xfrm>
            <a:off x="343587" y="223993"/>
            <a:ext cx="732939" cy="675559"/>
            <a:chOff x="1249968" y="948543"/>
            <a:chExt cx="732939" cy="675559"/>
          </a:xfrm>
        </p:grpSpPr>
        <p:sp>
          <p:nvSpPr>
            <p:cNvPr id="22" name="Google Shape;260;p12">
              <a:extLst>
                <a:ext uri="{FF2B5EF4-FFF2-40B4-BE49-F238E27FC236}">
                  <a16:creationId xmlns:a16="http://schemas.microsoft.com/office/drawing/2014/main" id="{7D715803-8458-4DED-8E12-EFDCF5B51230}"/>
                </a:ext>
              </a:extLst>
            </p:cNvPr>
            <p:cNvSpPr/>
            <p:nvPr/>
          </p:nvSpPr>
          <p:spPr>
            <a:xfrm>
              <a:off x="1698367" y="948875"/>
              <a:ext cx="284540" cy="675227"/>
            </a:xfrm>
            <a:custGeom>
              <a:avLst/>
              <a:gdLst/>
              <a:ahLst/>
              <a:cxnLst/>
              <a:rect l="l" t="t" r="r" b="b"/>
              <a:pathLst>
                <a:path w="280788" h="827184" extrusionOk="0">
                  <a:moveTo>
                    <a:pt x="61554" y="505923"/>
                  </a:moveTo>
                  <a:lnTo>
                    <a:pt x="219233" y="505923"/>
                  </a:lnTo>
                  <a:cubicBezTo>
                    <a:pt x="219233" y="505923"/>
                    <a:pt x="219233" y="505923"/>
                    <a:pt x="219233" y="797253"/>
                  </a:cubicBezTo>
                  <a:cubicBezTo>
                    <a:pt x="219233" y="813216"/>
                    <a:pt x="205262" y="827184"/>
                    <a:pt x="189294" y="827184"/>
                  </a:cubicBezTo>
                  <a:cubicBezTo>
                    <a:pt x="171331" y="827184"/>
                    <a:pt x="159355" y="813216"/>
                    <a:pt x="159355" y="797253"/>
                  </a:cubicBezTo>
                  <a:cubicBezTo>
                    <a:pt x="159355" y="797253"/>
                    <a:pt x="159355" y="797253"/>
                    <a:pt x="159355" y="635625"/>
                  </a:cubicBezTo>
                  <a:cubicBezTo>
                    <a:pt x="159355" y="635625"/>
                    <a:pt x="159355" y="635625"/>
                    <a:pt x="159355" y="625648"/>
                  </a:cubicBezTo>
                  <a:cubicBezTo>
                    <a:pt x="159355" y="625648"/>
                    <a:pt x="159355" y="625648"/>
                    <a:pt x="159355" y="553813"/>
                  </a:cubicBezTo>
                  <a:cubicBezTo>
                    <a:pt x="159355" y="553813"/>
                    <a:pt x="159355" y="553813"/>
                    <a:pt x="123428" y="553813"/>
                  </a:cubicBezTo>
                  <a:cubicBezTo>
                    <a:pt x="123428" y="553813"/>
                    <a:pt x="123428" y="553813"/>
                    <a:pt x="123428" y="625648"/>
                  </a:cubicBezTo>
                  <a:cubicBezTo>
                    <a:pt x="123428" y="625648"/>
                    <a:pt x="123428" y="625648"/>
                    <a:pt x="123428" y="635625"/>
                  </a:cubicBezTo>
                  <a:cubicBezTo>
                    <a:pt x="123428" y="635625"/>
                    <a:pt x="123428" y="635625"/>
                    <a:pt x="123428" y="797253"/>
                  </a:cubicBezTo>
                  <a:cubicBezTo>
                    <a:pt x="123428" y="813216"/>
                    <a:pt x="109457" y="827184"/>
                    <a:pt x="91493" y="827184"/>
                  </a:cubicBezTo>
                  <a:cubicBezTo>
                    <a:pt x="75526" y="827184"/>
                    <a:pt x="61554" y="813216"/>
                    <a:pt x="61554" y="797253"/>
                  </a:cubicBezTo>
                  <a:cubicBezTo>
                    <a:pt x="61554" y="797253"/>
                    <a:pt x="61554" y="797253"/>
                    <a:pt x="61554" y="505923"/>
                  </a:cubicBezTo>
                  <a:close/>
                  <a:moveTo>
                    <a:pt x="65717" y="225136"/>
                  </a:moveTo>
                  <a:cubicBezTo>
                    <a:pt x="65717" y="225136"/>
                    <a:pt x="65717" y="225136"/>
                    <a:pt x="105545" y="225136"/>
                  </a:cubicBezTo>
                  <a:cubicBezTo>
                    <a:pt x="105545" y="225136"/>
                    <a:pt x="105545" y="225136"/>
                    <a:pt x="121476" y="255007"/>
                  </a:cubicBezTo>
                  <a:cubicBezTo>
                    <a:pt x="121476" y="255007"/>
                    <a:pt x="121476" y="255007"/>
                    <a:pt x="141390" y="288861"/>
                  </a:cubicBezTo>
                  <a:cubicBezTo>
                    <a:pt x="141390" y="288861"/>
                    <a:pt x="141390" y="288861"/>
                    <a:pt x="159313" y="255007"/>
                  </a:cubicBezTo>
                  <a:cubicBezTo>
                    <a:pt x="159313" y="255007"/>
                    <a:pt x="159313" y="255007"/>
                    <a:pt x="177235" y="225136"/>
                  </a:cubicBezTo>
                  <a:cubicBezTo>
                    <a:pt x="177235" y="225136"/>
                    <a:pt x="177235" y="225136"/>
                    <a:pt x="215072" y="225136"/>
                  </a:cubicBezTo>
                  <a:cubicBezTo>
                    <a:pt x="250917" y="225136"/>
                    <a:pt x="278797" y="255007"/>
                    <a:pt x="278797" y="288861"/>
                  </a:cubicBezTo>
                  <a:cubicBezTo>
                    <a:pt x="278797" y="288861"/>
                    <a:pt x="278797" y="288861"/>
                    <a:pt x="278797" y="300809"/>
                  </a:cubicBezTo>
                  <a:cubicBezTo>
                    <a:pt x="278797" y="300809"/>
                    <a:pt x="278797" y="300809"/>
                    <a:pt x="278797" y="334663"/>
                  </a:cubicBezTo>
                  <a:lnTo>
                    <a:pt x="280788" y="480036"/>
                  </a:lnTo>
                  <a:cubicBezTo>
                    <a:pt x="280788" y="484018"/>
                    <a:pt x="280788" y="488001"/>
                    <a:pt x="278797" y="491984"/>
                  </a:cubicBezTo>
                  <a:cubicBezTo>
                    <a:pt x="274814" y="499950"/>
                    <a:pt x="264857" y="505924"/>
                    <a:pt x="254900" y="505924"/>
                  </a:cubicBezTo>
                  <a:cubicBezTo>
                    <a:pt x="244943" y="505924"/>
                    <a:pt x="236977" y="499950"/>
                    <a:pt x="232995" y="491984"/>
                  </a:cubicBezTo>
                  <a:cubicBezTo>
                    <a:pt x="231003" y="488001"/>
                    <a:pt x="231003" y="484018"/>
                    <a:pt x="231003" y="480036"/>
                  </a:cubicBezTo>
                  <a:cubicBezTo>
                    <a:pt x="231003" y="480036"/>
                    <a:pt x="231003" y="480036"/>
                    <a:pt x="232995" y="334663"/>
                  </a:cubicBezTo>
                  <a:cubicBezTo>
                    <a:pt x="232995" y="334663"/>
                    <a:pt x="232995" y="334663"/>
                    <a:pt x="232995" y="306783"/>
                  </a:cubicBezTo>
                  <a:cubicBezTo>
                    <a:pt x="232995" y="302801"/>
                    <a:pt x="229012" y="300809"/>
                    <a:pt x="227020" y="300809"/>
                  </a:cubicBezTo>
                  <a:cubicBezTo>
                    <a:pt x="227020" y="300809"/>
                    <a:pt x="227020" y="300809"/>
                    <a:pt x="225029" y="300809"/>
                  </a:cubicBezTo>
                  <a:cubicBezTo>
                    <a:pt x="223038" y="300809"/>
                    <a:pt x="219055" y="302801"/>
                    <a:pt x="219055" y="306783"/>
                  </a:cubicBezTo>
                  <a:cubicBezTo>
                    <a:pt x="219055" y="306783"/>
                    <a:pt x="219055" y="306783"/>
                    <a:pt x="219055" y="486010"/>
                  </a:cubicBezTo>
                  <a:cubicBezTo>
                    <a:pt x="219055" y="489993"/>
                    <a:pt x="217063" y="491984"/>
                    <a:pt x="213080" y="491984"/>
                  </a:cubicBezTo>
                  <a:cubicBezTo>
                    <a:pt x="213080" y="491984"/>
                    <a:pt x="213080" y="491984"/>
                    <a:pt x="67708" y="491984"/>
                  </a:cubicBezTo>
                  <a:cubicBezTo>
                    <a:pt x="65717" y="491984"/>
                    <a:pt x="61734" y="489993"/>
                    <a:pt x="61734" y="486010"/>
                  </a:cubicBezTo>
                  <a:cubicBezTo>
                    <a:pt x="61734" y="486010"/>
                    <a:pt x="61734" y="486010"/>
                    <a:pt x="61734" y="306783"/>
                  </a:cubicBezTo>
                  <a:cubicBezTo>
                    <a:pt x="61734" y="302801"/>
                    <a:pt x="59742" y="300809"/>
                    <a:pt x="55759" y="300809"/>
                  </a:cubicBezTo>
                  <a:cubicBezTo>
                    <a:pt x="51776" y="300809"/>
                    <a:pt x="47793" y="302801"/>
                    <a:pt x="47793" y="306783"/>
                  </a:cubicBezTo>
                  <a:cubicBezTo>
                    <a:pt x="47793" y="306783"/>
                    <a:pt x="47793" y="306783"/>
                    <a:pt x="49785" y="334663"/>
                  </a:cubicBezTo>
                  <a:cubicBezTo>
                    <a:pt x="49785" y="334663"/>
                    <a:pt x="49785" y="334663"/>
                    <a:pt x="49785" y="480036"/>
                  </a:cubicBezTo>
                  <a:cubicBezTo>
                    <a:pt x="49785" y="484018"/>
                    <a:pt x="49785" y="488001"/>
                    <a:pt x="47793" y="491984"/>
                  </a:cubicBezTo>
                  <a:cubicBezTo>
                    <a:pt x="45802" y="497958"/>
                    <a:pt x="39828" y="501941"/>
                    <a:pt x="33854" y="503932"/>
                  </a:cubicBezTo>
                  <a:cubicBezTo>
                    <a:pt x="31862" y="505924"/>
                    <a:pt x="27879" y="505924"/>
                    <a:pt x="25888" y="505924"/>
                  </a:cubicBezTo>
                  <a:cubicBezTo>
                    <a:pt x="11948" y="505924"/>
                    <a:pt x="0" y="493975"/>
                    <a:pt x="0" y="480036"/>
                  </a:cubicBezTo>
                  <a:cubicBezTo>
                    <a:pt x="0" y="480036"/>
                    <a:pt x="0" y="480036"/>
                    <a:pt x="1991" y="334663"/>
                  </a:cubicBezTo>
                  <a:cubicBezTo>
                    <a:pt x="1991" y="334663"/>
                    <a:pt x="1991" y="334663"/>
                    <a:pt x="1991" y="300809"/>
                  </a:cubicBezTo>
                  <a:cubicBezTo>
                    <a:pt x="1991" y="300809"/>
                    <a:pt x="1991" y="300809"/>
                    <a:pt x="1991" y="288861"/>
                  </a:cubicBezTo>
                  <a:cubicBezTo>
                    <a:pt x="1991" y="255007"/>
                    <a:pt x="29871" y="225136"/>
                    <a:pt x="65717" y="225136"/>
                  </a:cubicBezTo>
                  <a:close/>
                  <a:moveTo>
                    <a:pt x="140394" y="0"/>
                  </a:moveTo>
                  <a:cubicBezTo>
                    <a:pt x="199304" y="0"/>
                    <a:pt x="247060" y="47756"/>
                    <a:pt x="247060" y="106666"/>
                  </a:cubicBezTo>
                  <a:cubicBezTo>
                    <a:pt x="247060" y="165576"/>
                    <a:pt x="199304" y="213332"/>
                    <a:pt x="140394" y="213332"/>
                  </a:cubicBezTo>
                  <a:cubicBezTo>
                    <a:pt x="81484" y="213332"/>
                    <a:pt x="33728" y="165576"/>
                    <a:pt x="33728" y="106666"/>
                  </a:cubicBezTo>
                  <a:cubicBezTo>
                    <a:pt x="33728" y="47756"/>
                    <a:pt x="81484" y="0"/>
                    <a:pt x="14039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62;p12">
              <a:extLst>
                <a:ext uri="{FF2B5EF4-FFF2-40B4-BE49-F238E27FC236}">
                  <a16:creationId xmlns:a16="http://schemas.microsoft.com/office/drawing/2014/main" id="{9940D63F-E4F6-44BA-A671-F08066A2EF08}"/>
                </a:ext>
              </a:extLst>
            </p:cNvPr>
            <p:cNvSpPr/>
            <p:nvPr/>
          </p:nvSpPr>
          <p:spPr>
            <a:xfrm>
              <a:off x="1249968" y="948543"/>
              <a:ext cx="376095" cy="675227"/>
            </a:xfrm>
            <a:custGeom>
              <a:avLst/>
              <a:gdLst/>
              <a:ahLst/>
              <a:cxnLst/>
              <a:rect l="l" t="t" r="r" b="b"/>
              <a:pathLst>
                <a:path w="769055" h="1582157" extrusionOk="0">
                  <a:moveTo>
                    <a:pt x="428575" y="1245249"/>
                  </a:moveTo>
                  <a:cubicBezTo>
                    <a:pt x="428575" y="1245249"/>
                    <a:pt x="428575" y="1245249"/>
                    <a:pt x="544053" y="1245249"/>
                  </a:cubicBezTo>
                  <a:cubicBezTo>
                    <a:pt x="544053" y="1245249"/>
                    <a:pt x="544053" y="1245249"/>
                    <a:pt x="544053" y="1528813"/>
                  </a:cubicBezTo>
                  <a:cubicBezTo>
                    <a:pt x="544053" y="1556889"/>
                    <a:pt x="518704" y="1582157"/>
                    <a:pt x="487722" y="1582157"/>
                  </a:cubicBezTo>
                  <a:cubicBezTo>
                    <a:pt x="453924" y="1582157"/>
                    <a:pt x="428575" y="1556889"/>
                    <a:pt x="428575" y="1528813"/>
                  </a:cubicBezTo>
                  <a:close/>
                  <a:moveTo>
                    <a:pt x="242859" y="1245249"/>
                  </a:moveTo>
                  <a:cubicBezTo>
                    <a:pt x="242859" y="1245249"/>
                    <a:pt x="242859" y="1245249"/>
                    <a:pt x="358337" y="1245249"/>
                  </a:cubicBezTo>
                  <a:cubicBezTo>
                    <a:pt x="358337" y="1245249"/>
                    <a:pt x="358337" y="1245249"/>
                    <a:pt x="358337" y="1528813"/>
                  </a:cubicBezTo>
                  <a:cubicBezTo>
                    <a:pt x="358337" y="1556889"/>
                    <a:pt x="332988" y="1582157"/>
                    <a:pt x="302006" y="1582157"/>
                  </a:cubicBezTo>
                  <a:cubicBezTo>
                    <a:pt x="268208" y="1582157"/>
                    <a:pt x="242859" y="1556889"/>
                    <a:pt x="242859" y="1528813"/>
                  </a:cubicBezTo>
                  <a:close/>
                  <a:moveTo>
                    <a:pt x="326778" y="441671"/>
                  </a:moveTo>
                  <a:cubicBezTo>
                    <a:pt x="326778" y="441671"/>
                    <a:pt x="326778" y="441671"/>
                    <a:pt x="349314" y="481126"/>
                  </a:cubicBezTo>
                  <a:cubicBezTo>
                    <a:pt x="349314" y="481126"/>
                    <a:pt x="349314" y="481126"/>
                    <a:pt x="383119" y="540309"/>
                  </a:cubicBezTo>
                  <a:cubicBezTo>
                    <a:pt x="383119" y="540309"/>
                    <a:pt x="383119" y="540309"/>
                    <a:pt x="419741" y="481126"/>
                  </a:cubicBezTo>
                  <a:cubicBezTo>
                    <a:pt x="419741" y="481126"/>
                    <a:pt x="419741" y="481126"/>
                    <a:pt x="442277" y="441671"/>
                  </a:cubicBezTo>
                  <a:cubicBezTo>
                    <a:pt x="557776" y="469853"/>
                    <a:pt x="594398" y="554400"/>
                    <a:pt x="597215" y="562854"/>
                  </a:cubicBezTo>
                  <a:cubicBezTo>
                    <a:pt x="614117" y="591036"/>
                    <a:pt x="628202" y="622037"/>
                    <a:pt x="642288" y="653037"/>
                  </a:cubicBezTo>
                  <a:cubicBezTo>
                    <a:pt x="642288" y="653037"/>
                    <a:pt x="642288" y="653037"/>
                    <a:pt x="670458" y="706583"/>
                  </a:cubicBezTo>
                  <a:cubicBezTo>
                    <a:pt x="670458" y="706583"/>
                    <a:pt x="670458" y="706583"/>
                    <a:pt x="735250" y="841857"/>
                  </a:cubicBezTo>
                  <a:cubicBezTo>
                    <a:pt x="735250" y="841857"/>
                    <a:pt x="735250" y="841857"/>
                    <a:pt x="763421" y="903857"/>
                  </a:cubicBezTo>
                  <a:cubicBezTo>
                    <a:pt x="769055" y="909494"/>
                    <a:pt x="769055" y="917948"/>
                    <a:pt x="769055" y="926403"/>
                  </a:cubicBezTo>
                  <a:cubicBezTo>
                    <a:pt x="769055" y="943312"/>
                    <a:pt x="757787" y="960221"/>
                    <a:pt x="740884" y="968676"/>
                  </a:cubicBezTo>
                  <a:cubicBezTo>
                    <a:pt x="738067" y="968676"/>
                    <a:pt x="735250" y="968676"/>
                    <a:pt x="735250" y="971494"/>
                  </a:cubicBezTo>
                  <a:cubicBezTo>
                    <a:pt x="718348" y="974312"/>
                    <a:pt x="704263" y="971494"/>
                    <a:pt x="690178" y="963040"/>
                  </a:cubicBezTo>
                  <a:cubicBezTo>
                    <a:pt x="684543" y="957403"/>
                    <a:pt x="678909" y="951767"/>
                    <a:pt x="676092" y="943312"/>
                  </a:cubicBezTo>
                  <a:cubicBezTo>
                    <a:pt x="676092" y="943312"/>
                    <a:pt x="676092" y="943312"/>
                    <a:pt x="569044" y="706583"/>
                  </a:cubicBezTo>
                  <a:cubicBezTo>
                    <a:pt x="569044" y="706583"/>
                    <a:pt x="569044" y="706583"/>
                    <a:pt x="563410" y="692492"/>
                  </a:cubicBezTo>
                  <a:cubicBezTo>
                    <a:pt x="560593" y="684037"/>
                    <a:pt x="549325" y="678401"/>
                    <a:pt x="540874" y="681219"/>
                  </a:cubicBezTo>
                  <a:cubicBezTo>
                    <a:pt x="529606" y="684037"/>
                    <a:pt x="521154" y="695310"/>
                    <a:pt x="523972" y="706583"/>
                  </a:cubicBezTo>
                  <a:cubicBezTo>
                    <a:pt x="523972" y="706583"/>
                    <a:pt x="523972" y="706583"/>
                    <a:pt x="636654" y="1191314"/>
                  </a:cubicBezTo>
                  <a:cubicBezTo>
                    <a:pt x="636654" y="1191314"/>
                    <a:pt x="636654" y="1191314"/>
                    <a:pt x="639471" y="1194133"/>
                  </a:cubicBezTo>
                  <a:cubicBezTo>
                    <a:pt x="639471" y="1194133"/>
                    <a:pt x="639471" y="1196951"/>
                    <a:pt x="639471" y="1196951"/>
                  </a:cubicBezTo>
                  <a:cubicBezTo>
                    <a:pt x="639471" y="1208224"/>
                    <a:pt x="631020" y="1216678"/>
                    <a:pt x="619751" y="1216678"/>
                  </a:cubicBezTo>
                  <a:cubicBezTo>
                    <a:pt x="619751" y="1216678"/>
                    <a:pt x="619751" y="1216678"/>
                    <a:pt x="154938" y="1216678"/>
                  </a:cubicBezTo>
                  <a:cubicBezTo>
                    <a:pt x="143670" y="1216678"/>
                    <a:pt x="132401" y="1208224"/>
                    <a:pt x="132401" y="1196951"/>
                  </a:cubicBezTo>
                  <a:cubicBezTo>
                    <a:pt x="132401" y="1196951"/>
                    <a:pt x="132401" y="1196951"/>
                    <a:pt x="135218" y="1194133"/>
                  </a:cubicBezTo>
                  <a:cubicBezTo>
                    <a:pt x="135218" y="1194133"/>
                    <a:pt x="135218" y="1194133"/>
                    <a:pt x="135218" y="1191314"/>
                  </a:cubicBezTo>
                  <a:cubicBezTo>
                    <a:pt x="135218" y="1191314"/>
                    <a:pt x="135218" y="1191314"/>
                    <a:pt x="245083" y="706583"/>
                  </a:cubicBezTo>
                  <a:cubicBezTo>
                    <a:pt x="247901" y="695310"/>
                    <a:pt x="239449" y="684037"/>
                    <a:pt x="228181" y="681219"/>
                  </a:cubicBezTo>
                  <a:cubicBezTo>
                    <a:pt x="219730" y="678401"/>
                    <a:pt x="208462" y="684037"/>
                    <a:pt x="205645" y="692492"/>
                  </a:cubicBezTo>
                  <a:cubicBezTo>
                    <a:pt x="205645" y="692492"/>
                    <a:pt x="205645" y="692492"/>
                    <a:pt x="200011" y="706583"/>
                  </a:cubicBezTo>
                  <a:cubicBezTo>
                    <a:pt x="200011" y="706583"/>
                    <a:pt x="200011" y="706583"/>
                    <a:pt x="92963" y="943312"/>
                  </a:cubicBezTo>
                  <a:cubicBezTo>
                    <a:pt x="90146" y="951767"/>
                    <a:pt x="84512" y="957403"/>
                    <a:pt x="78877" y="963040"/>
                  </a:cubicBezTo>
                  <a:cubicBezTo>
                    <a:pt x="64792" y="974312"/>
                    <a:pt x="45073" y="977131"/>
                    <a:pt x="28171" y="968676"/>
                  </a:cubicBezTo>
                  <a:cubicBezTo>
                    <a:pt x="11268" y="960221"/>
                    <a:pt x="0" y="943312"/>
                    <a:pt x="0" y="926403"/>
                  </a:cubicBezTo>
                  <a:cubicBezTo>
                    <a:pt x="0" y="917948"/>
                    <a:pt x="0" y="909494"/>
                    <a:pt x="5634" y="903857"/>
                  </a:cubicBezTo>
                  <a:cubicBezTo>
                    <a:pt x="5634" y="903857"/>
                    <a:pt x="5634" y="903857"/>
                    <a:pt x="98597" y="706583"/>
                  </a:cubicBezTo>
                  <a:cubicBezTo>
                    <a:pt x="98597" y="706583"/>
                    <a:pt x="98597" y="706583"/>
                    <a:pt x="126767" y="653037"/>
                  </a:cubicBezTo>
                  <a:cubicBezTo>
                    <a:pt x="140853" y="622037"/>
                    <a:pt x="154938" y="591036"/>
                    <a:pt x="171840" y="562854"/>
                  </a:cubicBezTo>
                  <a:cubicBezTo>
                    <a:pt x="174657" y="554400"/>
                    <a:pt x="211279" y="469853"/>
                    <a:pt x="326778" y="441671"/>
                  </a:cubicBezTo>
                  <a:close/>
                  <a:moveTo>
                    <a:pt x="385123" y="0"/>
                  </a:moveTo>
                  <a:cubicBezTo>
                    <a:pt x="497882" y="0"/>
                    <a:pt x="589292" y="91942"/>
                    <a:pt x="589292" y="205359"/>
                  </a:cubicBezTo>
                  <a:cubicBezTo>
                    <a:pt x="589292" y="318776"/>
                    <a:pt x="497882" y="410718"/>
                    <a:pt x="385123" y="410718"/>
                  </a:cubicBezTo>
                  <a:cubicBezTo>
                    <a:pt x="272364" y="410718"/>
                    <a:pt x="180954" y="318776"/>
                    <a:pt x="180954" y="205359"/>
                  </a:cubicBezTo>
                  <a:cubicBezTo>
                    <a:pt x="180954" y="91942"/>
                    <a:pt x="272364" y="0"/>
                    <a:pt x="385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08;p2">
            <a:extLst>
              <a:ext uri="{FF2B5EF4-FFF2-40B4-BE49-F238E27FC236}">
                <a16:creationId xmlns:a16="http://schemas.microsoft.com/office/drawing/2014/main" id="{7DD30C4A-ECD2-45B2-92EA-0FFD8DA66545}"/>
              </a:ext>
            </a:extLst>
          </p:cNvPr>
          <p:cNvGrpSpPr/>
          <p:nvPr/>
        </p:nvGrpSpPr>
        <p:grpSpPr>
          <a:xfrm>
            <a:off x="9093449" y="2875437"/>
            <a:ext cx="1748939" cy="1438043"/>
            <a:chOff x="6121001" y="914050"/>
            <a:chExt cx="1748939" cy="1438043"/>
          </a:xfrm>
        </p:grpSpPr>
        <p:grpSp>
          <p:nvGrpSpPr>
            <p:cNvPr id="31" name="Google Shape;109;p2">
              <a:extLst>
                <a:ext uri="{FF2B5EF4-FFF2-40B4-BE49-F238E27FC236}">
                  <a16:creationId xmlns:a16="http://schemas.microsoft.com/office/drawing/2014/main" id="{38785027-2066-4F07-B6DE-D33D70310083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33" name="Google Shape;110;p2">
                <a:extLst>
                  <a:ext uri="{FF2B5EF4-FFF2-40B4-BE49-F238E27FC236}">
                    <a16:creationId xmlns:a16="http://schemas.microsoft.com/office/drawing/2014/main" id="{5866662D-E387-4FAE-824D-975E0DE69D85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8" name="Google Shape;111;p2">
                  <a:extLst>
                    <a:ext uri="{FF2B5EF4-FFF2-40B4-BE49-F238E27FC236}">
                      <a16:creationId xmlns:a16="http://schemas.microsoft.com/office/drawing/2014/main" id="{063CAE12-AEFD-42B3-9326-56BF4592D909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12;p2">
                  <a:extLst>
                    <a:ext uri="{FF2B5EF4-FFF2-40B4-BE49-F238E27FC236}">
                      <a16:creationId xmlns:a16="http://schemas.microsoft.com/office/drawing/2014/main" id="{5EB6710A-5277-486E-B5D3-8EB408E053AB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13;p2">
                  <a:extLst>
                    <a:ext uri="{FF2B5EF4-FFF2-40B4-BE49-F238E27FC236}">
                      <a16:creationId xmlns:a16="http://schemas.microsoft.com/office/drawing/2014/main" id="{8CFFBE10-C276-4DFD-A838-C97DBF9AD4FE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14;p2">
                  <a:extLst>
                    <a:ext uri="{FF2B5EF4-FFF2-40B4-BE49-F238E27FC236}">
                      <a16:creationId xmlns:a16="http://schemas.microsoft.com/office/drawing/2014/main" id="{131DEF92-867F-403A-9A30-60411D4C5824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15;p2">
                  <a:extLst>
                    <a:ext uri="{FF2B5EF4-FFF2-40B4-BE49-F238E27FC236}">
                      <a16:creationId xmlns:a16="http://schemas.microsoft.com/office/drawing/2014/main" id="{E87E75C7-6524-4624-9E3E-1D308F75BD07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16;p2">
                  <a:extLst>
                    <a:ext uri="{FF2B5EF4-FFF2-40B4-BE49-F238E27FC236}">
                      <a16:creationId xmlns:a16="http://schemas.microsoft.com/office/drawing/2014/main" id="{AE3239B8-722E-4FF5-B214-714CA83032A2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17;p2">
                  <a:extLst>
                    <a:ext uri="{FF2B5EF4-FFF2-40B4-BE49-F238E27FC236}">
                      <a16:creationId xmlns:a16="http://schemas.microsoft.com/office/drawing/2014/main" id="{5F25AFB7-F891-4A27-8469-904FC331F909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18;p2">
                  <a:extLst>
                    <a:ext uri="{FF2B5EF4-FFF2-40B4-BE49-F238E27FC236}">
                      <a16:creationId xmlns:a16="http://schemas.microsoft.com/office/drawing/2014/main" id="{1FEAA0E3-54D9-4B8F-ABF1-94BB2C792AB5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19;p2">
                  <a:extLst>
                    <a:ext uri="{FF2B5EF4-FFF2-40B4-BE49-F238E27FC236}">
                      <a16:creationId xmlns:a16="http://schemas.microsoft.com/office/drawing/2014/main" id="{100316A6-6035-47BB-A231-09EB2A950E76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20;p2">
                  <a:extLst>
                    <a:ext uri="{FF2B5EF4-FFF2-40B4-BE49-F238E27FC236}">
                      <a16:creationId xmlns:a16="http://schemas.microsoft.com/office/drawing/2014/main" id="{1C590D10-3C7A-43BD-B611-2788F6898961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21;p2">
                  <a:extLst>
                    <a:ext uri="{FF2B5EF4-FFF2-40B4-BE49-F238E27FC236}">
                      <a16:creationId xmlns:a16="http://schemas.microsoft.com/office/drawing/2014/main" id="{05C0560E-491F-4FA0-8EE4-40065658110D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22;p2">
                  <a:extLst>
                    <a:ext uri="{FF2B5EF4-FFF2-40B4-BE49-F238E27FC236}">
                      <a16:creationId xmlns:a16="http://schemas.microsoft.com/office/drawing/2014/main" id="{0E2647F1-0E90-40E0-A768-0AF78F69CF36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23;p2">
                  <a:extLst>
                    <a:ext uri="{FF2B5EF4-FFF2-40B4-BE49-F238E27FC236}">
                      <a16:creationId xmlns:a16="http://schemas.microsoft.com/office/drawing/2014/main" id="{87B83BAA-3FE5-401E-8051-42F899BEBC15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24;p2">
                  <a:extLst>
                    <a:ext uri="{FF2B5EF4-FFF2-40B4-BE49-F238E27FC236}">
                      <a16:creationId xmlns:a16="http://schemas.microsoft.com/office/drawing/2014/main" id="{8BBDD6EC-6712-45DB-9A6A-C35E9367D282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25;p2">
                  <a:extLst>
                    <a:ext uri="{FF2B5EF4-FFF2-40B4-BE49-F238E27FC236}">
                      <a16:creationId xmlns:a16="http://schemas.microsoft.com/office/drawing/2014/main" id="{7B53F57E-478D-4B5D-8B1D-7CA1D1CAF5C8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26;p2">
                  <a:extLst>
                    <a:ext uri="{FF2B5EF4-FFF2-40B4-BE49-F238E27FC236}">
                      <a16:creationId xmlns:a16="http://schemas.microsoft.com/office/drawing/2014/main" id="{259EBB74-0770-4197-853D-F869F25DA744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27;p2">
                  <a:extLst>
                    <a:ext uri="{FF2B5EF4-FFF2-40B4-BE49-F238E27FC236}">
                      <a16:creationId xmlns:a16="http://schemas.microsoft.com/office/drawing/2014/main" id="{5813B797-5A63-4DDB-8F6B-829ABD9A82EA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28;p2">
                  <a:extLst>
                    <a:ext uri="{FF2B5EF4-FFF2-40B4-BE49-F238E27FC236}">
                      <a16:creationId xmlns:a16="http://schemas.microsoft.com/office/drawing/2014/main" id="{7CC13586-90E7-4374-B4E1-28E5340378AB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29;p2">
                  <a:extLst>
                    <a:ext uri="{FF2B5EF4-FFF2-40B4-BE49-F238E27FC236}">
                      <a16:creationId xmlns:a16="http://schemas.microsoft.com/office/drawing/2014/main" id="{4ED140AB-0D7B-4DAD-BDE5-40C7BF542AEB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30;p2">
                  <a:extLst>
                    <a:ext uri="{FF2B5EF4-FFF2-40B4-BE49-F238E27FC236}">
                      <a16:creationId xmlns:a16="http://schemas.microsoft.com/office/drawing/2014/main" id="{8C85182E-E4A7-4ECB-AF40-2E0B2B6BD1BE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31;p2">
                  <a:extLst>
                    <a:ext uri="{FF2B5EF4-FFF2-40B4-BE49-F238E27FC236}">
                      <a16:creationId xmlns:a16="http://schemas.microsoft.com/office/drawing/2014/main" id="{E6D6E978-9720-4076-952A-08BC4BF29FEB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32;p2">
                  <a:extLst>
                    <a:ext uri="{FF2B5EF4-FFF2-40B4-BE49-F238E27FC236}">
                      <a16:creationId xmlns:a16="http://schemas.microsoft.com/office/drawing/2014/main" id="{0CAF6ED8-7C40-41D5-B711-0E4DBF1C5834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33;p2">
                  <a:extLst>
                    <a:ext uri="{FF2B5EF4-FFF2-40B4-BE49-F238E27FC236}">
                      <a16:creationId xmlns:a16="http://schemas.microsoft.com/office/drawing/2014/main" id="{F500C458-D8D0-48AE-B2E2-270E0ECD82C3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4;p2">
                  <a:extLst>
                    <a:ext uri="{FF2B5EF4-FFF2-40B4-BE49-F238E27FC236}">
                      <a16:creationId xmlns:a16="http://schemas.microsoft.com/office/drawing/2014/main" id="{4B149B18-5459-4214-B30D-3255E8AAB4D8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5;p2">
                  <a:extLst>
                    <a:ext uri="{FF2B5EF4-FFF2-40B4-BE49-F238E27FC236}">
                      <a16:creationId xmlns:a16="http://schemas.microsoft.com/office/drawing/2014/main" id="{E989C7AC-2FE2-456F-9A6B-5CED95521D4E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36;p2">
                  <a:extLst>
                    <a:ext uri="{FF2B5EF4-FFF2-40B4-BE49-F238E27FC236}">
                      <a16:creationId xmlns:a16="http://schemas.microsoft.com/office/drawing/2014/main" id="{C8992CD6-A8C3-4FD9-9EFF-C8C618E7E661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37;p2">
                  <a:extLst>
                    <a:ext uri="{FF2B5EF4-FFF2-40B4-BE49-F238E27FC236}">
                      <a16:creationId xmlns:a16="http://schemas.microsoft.com/office/drawing/2014/main" id="{C41167F5-44EE-4242-87EF-F2B43D7BEB22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138;p2">
                  <a:extLst>
                    <a:ext uri="{FF2B5EF4-FFF2-40B4-BE49-F238E27FC236}">
                      <a16:creationId xmlns:a16="http://schemas.microsoft.com/office/drawing/2014/main" id="{FE39AFEE-C3E3-4CAA-B966-D912580A4692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139;p2">
                  <a:extLst>
                    <a:ext uri="{FF2B5EF4-FFF2-40B4-BE49-F238E27FC236}">
                      <a16:creationId xmlns:a16="http://schemas.microsoft.com/office/drawing/2014/main" id="{5F00D38B-718D-4ECB-BCA2-59A22879AC15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140;p2">
                  <a:extLst>
                    <a:ext uri="{FF2B5EF4-FFF2-40B4-BE49-F238E27FC236}">
                      <a16:creationId xmlns:a16="http://schemas.microsoft.com/office/drawing/2014/main" id="{28DD3508-B70B-4FC1-996D-FB263A9F8A19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141;p2">
                <a:extLst>
                  <a:ext uri="{FF2B5EF4-FFF2-40B4-BE49-F238E27FC236}">
                    <a16:creationId xmlns:a16="http://schemas.microsoft.com/office/drawing/2014/main" id="{D95DDE73-DB24-4AA2-AD6F-41B78396426C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5" name="Google Shape;142;p2">
                  <a:extLst>
                    <a:ext uri="{FF2B5EF4-FFF2-40B4-BE49-F238E27FC236}">
                      <a16:creationId xmlns:a16="http://schemas.microsoft.com/office/drawing/2014/main" id="{2B45CBF8-E344-4778-A17A-DE796C22B0D1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43;p2">
                  <a:extLst>
                    <a:ext uri="{FF2B5EF4-FFF2-40B4-BE49-F238E27FC236}">
                      <a16:creationId xmlns:a16="http://schemas.microsoft.com/office/drawing/2014/main" id="{B75FBFDA-C08C-42F5-94C7-115CEA1AAC67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44;p2">
                  <a:extLst>
                    <a:ext uri="{FF2B5EF4-FFF2-40B4-BE49-F238E27FC236}">
                      <a16:creationId xmlns:a16="http://schemas.microsoft.com/office/drawing/2014/main" id="{72621634-5071-474E-B2B8-9062AEE7C59D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" name="Google Shape;145;p2">
              <a:extLst>
                <a:ext uri="{FF2B5EF4-FFF2-40B4-BE49-F238E27FC236}">
                  <a16:creationId xmlns:a16="http://schemas.microsoft.com/office/drawing/2014/main" id="{DDD0BF8B-5C09-4B7D-82AF-1E196451F037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10’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D3E1183-8E0D-4879-AF2A-52C7A654B0CA}"/>
              </a:ext>
            </a:extLst>
          </p:cNvPr>
          <p:cNvSpPr txBox="1"/>
          <p:nvPr/>
        </p:nvSpPr>
        <p:spPr>
          <a:xfrm>
            <a:off x="1373945" y="3594459"/>
            <a:ext cx="303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Δες την 1</a:t>
            </a:r>
            <a:r>
              <a:rPr lang="el-GR" sz="1800" b="1" baseline="30000" dirty="0">
                <a:solidFill>
                  <a:schemeClr val="accent1"/>
                </a:solidFill>
              </a:rPr>
              <a:t>η</a:t>
            </a:r>
            <a:r>
              <a:rPr lang="el-GR" sz="1800" b="1" dirty="0">
                <a:solidFill>
                  <a:schemeClr val="accent1"/>
                </a:solidFill>
              </a:rPr>
              <a:t> δραστηριότητα της  δεύτερης μέρας</a:t>
            </a:r>
          </a:p>
          <a:p>
            <a:pPr algn="ctr"/>
            <a:r>
              <a:rPr lang="el-GR" sz="1800" b="1" dirty="0">
                <a:solidFill>
                  <a:schemeClr val="accent1"/>
                </a:solidFill>
              </a:rPr>
              <a:t> στο περιβάλλον </a:t>
            </a:r>
            <a:r>
              <a:rPr lang="en-US" sz="1800" b="1" dirty="0">
                <a:solidFill>
                  <a:schemeClr val="accent1"/>
                </a:solidFill>
              </a:rPr>
              <a:t>e-me.</a:t>
            </a: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D9EA2026-CABE-4366-9E00-1A7C4291D0D5}"/>
              </a:ext>
            </a:extLst>
          </p:cNvPr>
          <p:cNvSpPr/>
          <p:nvPr/>
        </p:nvSpPr>
        <p:spPr>
          <a:xfrm rot="16200000">
            <a:off x="4740786" y="3673809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C6F16250-7C18-4EC1-9066-2A36271D9203}"/>
              </a:ext>
            </a:extLst>
          </p:cNvPr>
          <p:cNvSpPr/>
          <p:nvPr/>
        </p:nvSpPr>
        <p:spPr>
          <a:xfrm rot="16200000">
            <a:off x="4740786" y="5611975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42C9BFD-FB64-43AD-A7D5-FB3343D1CB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63" y="3675084"/>
            <a:ext cx="825547" cy="760271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E6ED4B28-B6D7-468F-BE92-057EC335C936}"/>
              </a:ext>
            </a:extLst>
          </p:cNvPr>
          <p:cNvGrpSpPr/>
          <p:nvPr/>
        </p:nvGrpSpPr>
        <p:grpSpPr>
          <a:xfrm>
            <a:off x="6022346" y="5218901"/>
            <a:ext cx="2483651" cy="1476386"/>
            <a:chOff x="5848019" y="4797287"/>
            <a:chExt cx="2483651" cy="1476386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753F024-5BDE-439F-9AE6-7AEA0705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019" y="4797287"/>
              <a:ext cx="2483651" cy="1476386"/>
            </a:xfrm>
            <a:prstGeom prst="rect">
              <a:avLst/>
            </a:prstGeom>
          </p:spPr>
        </p:pic>
        <p:pic>
          <p:nvPicPr>
            <p:cNvPr id="77" name="Picture 76">
              <a:hlinkClick r:id="rId5"/>
              <a:extLst>
                <a:ext uri="{FF2B5EF4-FFF2-40B4-BE49-F238E27FC236}">
                  <a16:creationId xmlns:a16="http://schemas.microsoft.com/office/drawing/2014/main" id="{B9C36BED-EC1B-4A3C-BBDC-1241B282D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9910" y="5009632"/>
              <a:ext cx="1444971" cy="844515"/>
            </a:xfrm>
            <a:prstGeom prst="rect">
              <a:avLst/>
            </a:prstGeom>
          </p:spPr>
        </p:pic>
      </p:grpSp>
      <p:pic>
        <p:nvPicPr>
          <p:cNvPr id="72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E66AB70-2BF7-47FA-B5F3-34274F5CA01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7481E8-12ED-45FC-B9BE-61299A5ED83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7B7182-7285-449C-8304-06A8AA1423C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269;p12">
            <a:extLst>
              <a:ext uri="{FF2B5EF4-FFF2-40B4-BE49-F238E27FC236}">
                <a16:creationId xmlns:a16="http://schemas.microsoft.com/office/drawing/2014/main" id="{E5B2E06D-B9B8-4207-BC36-E75BD1C6FC6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99;p2">
            <a:hlinkClick r:id="rId11" action="ppaction://hlinksldjump"/>
            <a:extLst>
              <a:ext uri="{FF2B5EF4-FFF2-40B4-BE49-F238E27FC236}">
                <a16:creationId xmlns:a16="http://schemas.microsoft.com/office/drawing/2014/main" id="{F91380A2-5659-462F-B271-D6028DA9EA4F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95;p2">
            <a:hlinkClick r:id="rId13" action="ppaction://hlinksldjump"/>
            <a:extLst>
              <a:ext uri="{FF2B5EF4-FFF2-40B4-BE49-F238E27FC236}">
                <a16:creationId xmlns:a16="http://schemas.microsoft.com/office/drawing/2014/main" id="{D59AF011-C8BB-45B9-9C94-091B91615280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2">
            <a:hlinkClick r:id="rId15"/>
            <a:extLst>
              <a:ext uri="{FF2B5EF4-FFF2-40B4-BE49-F238E27FC236}">
                <a16:creationId xmlns:a16="http://schemas.microsoft.com/office/drawing/2014/main" id="{10B1E0C1-A4FC-48DB-968A-F31F404AD5A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964" y="3218755"/>
            <a:ext cx="2658413" cy="17209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120C465-DC36-4762-B827-FF7249FC7AB4}"/>
              </a:ext>
            </a:extLst>
          </p:cNvPr>
          <p:cNvSpPr txBox="1"/>
          <p:nvPr/>
        </p:nvSpPr>
        <p:spPr>
          <a:xfrm>
            <a:off x="1076526" y="5547957"/>
            <a:ext cx="355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000" b="1">
                <a:solidFill>
                  <a:schemeClr val="accent6"/>
                </a:solidFill>
              </a:defRPr>
            </a:lvl1pPr>
          </a:lstStyle>
          <a:p>
            <a:r>
              <a:rPr lang="el-GR" sz="1800" dirty="0">
                <a:solidFill>
                  <a:schemeClr val="accent1"/>
                </a:solidFill>
              </a:rPr>
              <a:t>Μάθε πώς μπορείς να δημιουργείς τα δικά σου </a:t>
            </a:r>
            <a:r>
              <a:rPr lang="en-US" sz="1800" dirty="0">
                <a:solidFill>
                  <a:schemeClr val="accent1"/>
                </a:solidFill>
              </a:rPr>
              <a:t>quiz</a:t>
            </a:r>
            <a:r>
              <a:rPr lang="el-GR" sz="1800" dirty="0">
                <a:solidFill>
                  <a:schemeClr val="accent1"/>
                </a:solidFill>
              </a:rPr>
              <a:t> στο </a:t>
            </a:r>
            <a:r>
              <a:rPr lang="en-US" sz="1800" dirty="0">
                <a:solidFill>
                  <a:schemeClr val="accent1"/>
                </a:solidFill>
              </a:rPr>
              <a:t>Wordwall.net</a:t>
            </a:r>
            <a:r>
              <a:rPr lang="el-GR" sz="1800" dirty="0">
                <a:solidFill>
                  <a:schemeClr val="accent1"/>
                </a:solidFill>
              </a:rPr>
              <a:t>.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73" name="Picture 92">
            <a:extLst>
              <a:ext uri="{FF2B5EF4-FFF2-40B4-BE49-F238E27FC236}">
                <a16:creationId xmlns:a16="http://schemas.microsoft.com/office/drawing/2014/main" id="{0568B4B8-0DE4-495E-9DD1-4DFC2E99CD7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43"/>
          <a:stretch/>
        </p:blipFill>
        <p:spPr>
          <a:xfrm>
            <a:off x="193956" y="5547957"/>
            <a:ext cx="952762" cy="865553"/>
          </a:xfrm>
          <a:prstGeom prst="rect">
            <a:avLst/>
          </a:prstGeom>
        </p:spPr>
      </p:pic>
      <p:sp>
        <p:nvSpPr>
          <p:cNvPr id="85" name="Google Shape;283;p8">
            <a:extLst>
              <a:ext uri="{FF2B5EF4-FFF2-40B4-BE49-F238E27FC236}">
                <a16:creationId xmlns:a16="http://schemas.microsoft.com/office/drawing/2014/main" id="{3173F059-FB80-41B5-A7D5-F6ADEEAF610F}"/>
              </a:ext>
            </a:extLst>
          </p:cNvPr>
          <p:cNvSpPr txBox="1"/>
          <p:nvPr/>
        </p:nvSpPr>
        <p:spPr>
          <a:xfrm>
            <a:off x="308674" y="949726"/>
            <a:ext cx="10594800" cy="180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Βήμα 1: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Οι μαθητές καλούνται να γράψουν,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στον τοίχο της κυψέλης,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τα ονόματα μελών της οικογένειάς τους.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latin typeface="Calibri"/>
                <a:cs typeface="Calibri"/>
                <a:sym typeface="Calibri"/>
              </a:rPr>
              <a:t>Βήμα 2: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 Οι μαθητές καλούνται να μελετήσουν τα κύρια ονόματα από το σχολικό βιβλίο  (την συγκεκριμένη ενότητα)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l-GR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Βήμα 3: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Οι μαθητές επιστρέφουν στον τοίχο και προσθέτουν, με σχόλιο, κάτω από την αρχική τους ανάρτηση, πώς ονομάζονται τα ονόματα των μελών της οικογένειάς τους που ανάρτησαν.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Βήμα 4: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Οι μαθητές καλούνται να εκτελέσουν την άσκηση [1]: «Κύρια ονόματα» (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quiz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  <a:hlinkClick r:id="rId18"/>
              </a:rPr>
              <a:t>wordwall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20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3;p8">
            <a:extLst>
              <a:ext uri="{FF2B5EF4-FFF2-40B4-BE49-F238E27FC236}">
                <a16:creationId xmlns:a16="http://schemas.microsoft.com/office/drawing/2014/main" id="{C6E5DCA6-3AB9-4660-A680-23501DA747F7}"/>
              </a:ext>
            </a:extLst>
          </p:cNvPr>
          <p:cNvSpPr txBox="1"/>
          <p:nvPr/>
        </p:nvSpPr>
        <p:spPr>
          <a:xfrm>
            <a:off x="4130350" y="4438024"/>
            <a:ext cx="7912359" cy="126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✔"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Ο εκπαιδευτικός μπορεί: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Να δει τις απαντήσεις που έδωσε κάθε μαθητής ξεχωριστά.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AutoNum type="arabicPeriod"/>
              <a:tabLst/>
              <a:defRPr/>
            </a:pP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Να δει τις απαντήσεις που έδωσαν  όλοι οι μαθητές συνολικά.</a:t>
            </a:r>
          </a:p>
        </p:txBody>
      </p:sp>
      <p:pic>
        <p:nvPicPr>
          <p:cNvPr id="1026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72E6560F-9DB1-47C4-B9A1-95EFEF2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Ζωγραφική μικρών κοριτσιών διανυσματική απεικόνιση. εικονογραφία ...">
            <a:extLst>
              <a:ext uri="{FF2B5EF4-FFF2-40B4-BE49-F238E27FC236}">
                <a16:creationId xmlns:a16="http://schemas.microsoft.com/office/drawing/2014/main" id="{54028BA1-8646-4618-973B-88F2A5BE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814" y="2553221"/>
            <a:ext cx="2845335" cy="1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3;p8">
            <a:extLst>
              <a:ext uri="{FF2B5EF4-FFF2-40B4-BE49-F238E27FC236}">
                <a16:creationId xmlns:a16="http://schemas.microsoft.com/office/drawing/2014/main" id="{830C9915-C5BE-4056-82FE-341E0FABCB3E}"/>
              </a:ext>
            </a:extLst>
          </p:cNvPr>
          <p:cNvSpPr txBox="1"/>
          <p:nvPr/>
        </p:nvSpPr>
        <p:spPr>
          <a:xfrm>
            <a:off x="3975513" y="2319569"/>
            <a:ext cx="6675527" cy="207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Char char="✔"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Οι μαθητές έχουν άμεση/ αυτοματοποιημένη ανατροφοδότηση από την πλατφόρμα για το αποτέλεσμα.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273AB881-8B2C-49C0-B536-A4E592E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534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E4ED32D0-E5EF-4D3A-9E89-5068EB51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257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D5821-D86B-41CF-AE75-1315E4FFAED2}"/>
              </a:ext>
            </a:extLst>
          </p:cNvPr>
          <p:cNvSpPr txBox="1"/>
          <p:nvPr/>
        </p:nvSpPr>
        <p:spPr>
          <a:xfrm>
            <a:off x="74645" y="1639462"/>
            <a:ext cx="120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Σε αυτόν τον τύπο άσκησης: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Gameshow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Quiz (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στο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Wordwall)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2" descr="φιλικός δάσκαλος διανυσματική απεικόνιση. εικονογραφία από μάθημα ...">
            <a:extLst>
              <a:ext uri="{FF2B5EF4-FFF2-40B4-BE49-F238E27FC236}">
                <a16:creationId xmlns:a16="http://schemas.microsoft.com/office/drawing/2014/main" id="{CD38AC91-3BE4-4DD6-B6D0-D0CDE19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6"/>
          <a:stretch/>
        </p:blipFill>
        <p:spPr bwMode="auto">
          <a:xfrm>
            <a:off x="1131462" y="4859540"/>
            <a:ext cx="2669207" cy="1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8AF-7BBA-4BCE-BEF2-274C7BF97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820" y="2909690"/>
            <a:ext cx="653143" cy="6755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1AB46F-271B-4E9F-A98C-13327A453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793" y="6184050"/>
            <a:ext cx="653143" cy="6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2101171" y="182101"/>
            <a:ext cx="8416211" cy="7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μέρα-Γλώσσα (2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Δραστηριότητα) </a:t>
            </a:r>
            <a:endParaRPr sz="1600" dirty="0">
              <a:solidFill>
                <a:schemeClr val="accent5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4D0DB7-76CC-402F-8BFB-381C4DBA155B}"/>
              </a:ext>
            </a:extLst>
          </p:cNvPr>
          <p:cNvGrpSpPr/>
          <p:nvPr/>
        </p:nvGrpSpPr>
        <p:grpSpPr>
          <a:xfrm>
            <a:off x="343587" y="223993"/>
            <a:ext cx="732939" cy="675559"/>
            <a:chOff x="1249968" y="948543"/>
            <a:chExt cx="732939" cy="675559"/>
          </a:xfrm>
        </p:grpSpPr>
        <p:sp>
          <p:nvSpPr>
            <p:cNvPr id="22" name="Google Shape;260;p12">
              <a:extLst>
                <a:ext uri="{FF2B5EF4-FFF2-40B4-BE49-F238E27FC236}">
                  <a16:creationId xmlns:a16="http://schemas.microsoft.com/office/drawing/2014/main" id="{7D715803-8458-4DED-8E12-EFDCF5B51230}"/>
                </a:ext>
              </a:extLst>
            </p:cNvPr>
            <p:cNvSpPr/>
            <p:nvPr/>
          </p:nvSpPr>
          <p:spPr>
            <a:xfrm>
              <a:off x="1698367" y="948875"/>
              <a:ext cx="284540" cy="675227"/>
            </a:xfrm>
            <a:custGeom>
              <a:avLst/>
              <a:gdLst/>
              <a:ahLst/>
              <a:cxnLst/>
              <a:rect l="l" t="t" r="r" b="b"/>
              <a:pathLst>
                <a:path w="280788" h="827184" extrusionOk="0">
                  <a:moveTo>
                    <a:pt x="61554" y="505923"/>
                  </a:moveTo>
                  <a:lnTo>
                    <a:pt x="219233" y="505923"/>
                  </a:lnTo>
                  <a:cubicBezTo>
                    <a:pt x="219233" y="505923"/>
                    <a:pt x="219233" y="505923"/>
                    <a:pt x="219233" y="797253"/>
                  </a:cubicBezTo>
                  <a:cubicBezTo>
                    <a:pt x="219233" y="813216"/>
                    <a:pt x="205262" y="827184"/>
                    <a:pt x="189294" y="827184"/>
                  </a:cubicBezTo>
                  <a:cubicBezTo>
                    <a:pt x="171331" y="827184"/>
                    <a:pt x="159355" y="813216"/>
                    <a:pt x="159355" y="797253"/>
                  </a:cubicBezTo>
                  <a:cubicBezTo>
                    <a:pt x="159355" y="797253"/>
                    <a:pt x="159355" y="797253"/>
                    <a:pt x="159355" y="635625"/>
                  </a:cubicBezTo>
                  <a:cubicBezTo>
                    <a:pt x="159355" y="635625"/>
                    <a:pt x="159355" y="635625"/>
                    <a:pt x="159355" y="625648"/>
                  </a:cubicBezTo>
                  <a:cubicBezTo>
                    <a:pt x="159355" y="625648"/>
                    <a:pt x="159355" y="625648"/>
                    <a:pt x="159355" y="553813"/>
                  </a:cubicBezTo>
                  <a:cubicBezTo>
                    <a:pt x="159355" y="553813"/>
                    <a:pt x="159355" y="553813"/>
                    <a:pt x="123428" y="553813"/>
                  </a:cubicBezTo>
                  <a:cubicBezTo>
                    <a:pt x="123428" y="553813"/>
                    <a:pt x="123428" y="553813"/>
                    <a:pt x="123428" y="625648"/>
                  </a:cubicBezTo>
                  <a:cubicBezTo>
                    <a:pt x="123428" y="625648"/>
                    <a:pt x="123428" y="625648"/>
                    <a:pt x="123428" y="635625"/>
                  </a:cubicBezTo>
                  <a:cubicBezTo>
                    <a:pt x="123428" y="635625"/>
                    <a:pt x="123428" y="635625"/>
                    <a:pt x="123428" y="797253"/>
                  </a:cubicBezTo>
                  <a:cubicBezTo>
                    <a:pt x="123428" y="813216"/>
                    <a:pt x="109457" y="827184"/>
                    <a:pt x="91493" y="827184"/>
                  </a:cubicBezTo>
                  <a:cubicBezTo>
                    <a:pt x="75526" y="827184"/>
                    <a:pt x="61554" y="813216"/>
                    <a:pt x="61554" y="797253"/>
                  </a:cubicBezTo>
                  <a:cubicBezTo>
                    <a:pt x="61554" y="797253"/>
                    <a:pt x="61554" y="797253"/>
                    <a:pt x="61554" y="505923"/>
                  </a:cubicBezTo>
                  <a:close/>
                  <a:moveTo>
                    <a:pt x="65717" y="225136"/>
                  </a:moveTo>
                  <a:cubicBezTo>
                    <a:pt x="65717" y="225136"/>
                    <a:pt x="65717" y="225136"/>
                    <a:pt x="105545" y="225136"/>
                  </a:cubicBezTo>
                  <a:cubicBezTo>
                    <a:pt x="105545" y="225136"/>
                    <a:pt x="105545" y="225136"/>
                    <a:pt x="121476" y="255007"/>
                  </a:cubicBezTo>
                  <a:cubicBezTo>
                    <a:pt x="121476" y="255007"/>
                    <a:pt x="121476" y="255007"/>
                    <a:pt x="141390" y="288861"/>
                  </a:cubicBezTo>
                  <a:cubicBezTo>
                    <a:pt x="141390" y="288861"/>
                    <a:pt x="141390" y="288861"/>
                    <a:pt x="159313" y="255007"/>
                  </a:cubicBezTo>
                  <a:cubicBezTo>
                    <a:pt x="159313" y="255007"/>
                    <a:pt x="159313" y="255007"/>
                    <a:pt x="177235" y="225136"/>
                  </a:cubicBezTo>
                  <a:cubicBezTo>
                    <a:pt x="177235" y="225136"/>
                    <a:pt x="177235" y="225136"/>
                    <a:pt x="215072" y="225136"/>
                  </a:cubicBezTo>
                  <a:cubicBezTo>
                    <a:pt x="250917" y="225136"/>
                    <a:pt x="278797" y="255007"/>
                    <a:pt x="278797" y="288861"/>
                  </a:cubicBezTo>
                  <a:cubicBezTo>
                    <a:pt x="278797" y="288861"/>
                    <a:pt x="278797" y="288861"/>
                    <a:pt x="278797" y="300809"/>
                  </a:cubicBezTo>
                  <a:cubicBezTo>
                    <a:pt x="278797" y="300809"/>
                    <a:pt x="278797" y="300809"/>
                    <a:pt x="278797" y="334663"/>
                  </a:cubicBezTo>
                  <a:lnTo>
                    <a:pt x="280788" y="480036"/>
                  </a:lnTo>
                  <a:cubicBezTo>
                    <a:pt x="280788" y="484018"/>
                    <a:pt x="280788" y="488001"/>
                    <a:pt x="278797" y="491984"/>
                  </a:cubicBezTo>
                  <a:cubicBezTo>
                    <a:pt x="274814" y="499950"/>
                    <a:pt x="264857" y="505924"/>
                    <a:pt x="254900" y="505924"/>
                  </a:cubicBezTo>
                  <a:cubicBezTo>
                    <a:pt x="244943" y="505924"/>
                    <a:pt x="236977" y="499950"/>
                    <a:pt x="232995" y="491984"/>
                  </a:cubicBezTo>
                  <a:cubicBezTo>
                    <a:pt x="231003" y="488001"/>
                    <a:pt x="231003" y="484018"/>
                    <a:pt x="231003" y="480036"/>
                  </a:cubicBezTo>
                  <a:cubicBezTo>
                    <a:pt x="231003" y="480036"/>
                    <a:pt x="231003" y="480036"/>
                    <a:pt x="232995" y="334663"/>
                  </a:cubicBezTo>
                  <a:cubicBezTo>
                    <a:pt x="232995" y="334663"/>
                    <a:pt x="232995" y="334663"/>
                    <a:pt x="232995" y="306783"/>
                  </a:cubicBezTo>
                  <a:cubicBezTo>
                    <a:pt x="232995" y="302801"/>
                    <a:pt x="229012" y="300809"/>
                    <a:pt x="227020" y="300809"/>
                  </a:cubicBezTo>
                  <a:cubicBezTo>
                    <a:pt x="227020" y="300809"/>
                    <a:pt x="227020" y="300809"/>
                    <a:pt x="225029" y="300809"/>
                  </a:cubicBezTo>
                  <a:cubicBezTo>
                    <a:pt x="223038" y="300809"/>
                    <a:pt x="219055" y="302801"/>
                    <a:pt x="219055" y="306783"/>
                  </a:cubicBezTo>
                  <a:cubicBezTo>
                    <a:pt x="219055" y="306783"/>
                    <a:pt x="219055" y="306783"/>
                    <a:pt x="219055" y="486010"/>
                  </a:cubicBezTo>
                  <a:cubicBezTo>
                    <a:pt x="219055" y="489993"/>
                    <a:pt x="217063" y="491984"/>
                    <a:pt x="213080" y="491984"/>
                  </a:cubicBezTo>
                  <a:cubicBezTo>
                    <a:pt x="213080" y="491984"/>
                    <a:pt x="213080" y="491984"/>
                    <a:pt x="67708" y="491984"/>
                  </a:cubicBezTo>
                  <a:cubicBezTo>
                    <a:pt x="65717" y="491984"/>
                    <a:pt x="61734" y="489993"/>
                    <a:pt x="61734" y="486010"/>
                  </a:cubicBezTo>
                  <a:cubicBezTo>
                    <a:pt x="61734" y="486010"/>
                    <a:pt x="61734" y="486010"/>
                    <a:pt x="61734" y="306783"/>
                  </a:cubicBezTo>
                  <a:cubicBezTo>
                    <a:pt x="61734" y="302801"/>
                    <a:pt x="59742" y="300809"/>
                    <a:pt x="55759" y="300809"/>
                  </a:cubicBezTo>
                  <a:cubicBezTo>
                    <a:pt x="51776" y="300809"/>
                    <a:pt x="47793" y="302801"/>
                    <a:pt x="47793" y="306783"/>
                  </a:cubicBezTo>
                  <a:cubicBezTo>
                    <a:pt x="47793" y="306783"/>
                    <a:pt x="47793" y="306783"/>
                    <a:pt x="49785" y="334663"/>
                  </a:cubicBezTo>
                  <a:cubicBezTo>
                    <a:pt x="49785" y="334663"/>
                    <a:pt x="49785" y="334663"/>
                    <a:pt x="49785" y="480036"/>
                  </a:cubicBezTo>
                  <a:cubicBezTo>
                    <a:pt x="49785" y="484018"/>
                    <a:pt x="49785" y="488001"/>
                    <a:pt x="47793" y="491984"/>
                  </a:cubicBezTo>
                  <a:cubicBezTo>
                    <a:pt x="45802" y="497958"/>
                    <a:pt x="39828" y="501941"/>
                    <a:pt x="33854" y="503932"/>
                  </a:cubicBezTo>
                  <a:cubicBezTo>
                    <a:pt x="31862" y="505924"/>
                    <a:pt x="27879" y="505924"/>
                    <a:pt x="25888" y="505924"/>
                  </a:cubicBezTo>
                  <a:cubicBezTo>
                    <a:pt x="11948" y="505924"/>
                    <a:pt x="0" y="493975"/>
                    <a:pt x="0" y="480036"/>
                  </a:cubicBezTo>
                  <a:cubicBezTo>
                    <a:pt x="0" y="480036"/>
                    <a:pt x="0" y="480036"/>
                    <a:pt x="1991" y="334663"/>
                  </a:cubicBezTo>
                  <a:cubicBezTo>
                    <a:pt x="1991" y="334663"/>
                    <a:pt x="1991" y="334663"/>
                    <a:pt x="1991" y="300809"/>
                  </a:cubicBezTo>
                  <a:cubicBezTo>
                    <a:pt x="1991" y="300809"/>
                    <a:pt x="1991" y="300809"/>
                    <a:pt x="1991" y="288861"/>
                  </a:cubicBezTo>
                  <a:cubicBezTo>
                    <a:pt x="1991" y="255007"/>
                    <a:pt x="29871" y="225136"/>
                    <a:pt x="65717" y="225136"/>
                  </a:cubicBezTo>
                  <a:close/>
                  <a:moveTo>
                    <a:pt x="140394" y="0"/>
                  </a:moveTo>
                  <a:cubicBezTo>
                    <a:pt x="199304" y="0"/>
                    <a:pt x="247060" y="47756"/>
                    <a:pt x="247060" y="106666"/>
                  </a:cubicBezTo>
                  <a:cubicBezTo>
                    <a:pt x="247060" y="165576"/>
                    <a:pt x="199304" y="213332"/>
                    <a:pt x="140394" y="213332"/>
                  </a:cubicBezTo>
                  <a:cubicBezTo>
                    <a:pt x="81484" y="213332"/>
                    <a:pt x="33728" y="165576"/>
                    <a:pt x="33728" y="106666"/>
                  </a:cubicBezTo>
                  <a:cubicBezTo>
                    <a:pt x="33728" y="47756"/>
                    <a:pt x="81484" y="0"/>
                    <a:pt x="14039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62;p12">
              <a:extLst>
                <a:ext uri="{FF2B5EF4-FFF2-40B4-BE49-F238E27FC236}">
                  <a16:creationId xmlns:a16="http://schemas.microsoft.com/office/drawing/2014/main" id="{9940D63F-E4F6-44BA-A671-F08066A2EF08}"/>
                </a:ext>
              </a:extLst>
            </p:cNvPr>
            <p:cNvSpPr/>
            <p:nvPr/>
          </p:nvSpPr>
          <p:spPr>
            <a:xfrm>
              <a:off x="1249968" y="948543"/>
              <a:ext cx="376095" cy="675227"/>
            </a:xfrm>
            <a:custGeom>
              <a:avLst/>
              <a:gdLst/>
              <a:ahLst/>
              <a:cxnLst/>
              <a:rect l="l" t="t" r="r" b="b"/>
              <a:pathLst>
                <a:path w="769055" h="1582157" extrusionOk="0">
                  <a:moveTo>
                    <a:pt x="428575" y="1245249"/>
                  </a:moveTo>
                  <a:cubicBezTo>
                    <a:pt x="428575" y="1245249"/>
                    <a:pt x="428575" y="1245249"/>
                    <a:pt x="544053" y="1245249"/>
                  </a:cubicBezTo>
                  <a:cubicBezTo>
                    <a:pt x="544053" y="1245249"/>
                    <a:pt x="544053" y="1245249"/>
                    <a:pt x="544053" y="1528813"/>
                  </a:cubicBezTo>
                  <a:cubicBezTo>
                    <a:pt x="544053" y="1556889"/>
                    <a:pt x="518704" y="1582157"/>
                    <a:pt x="487722" y="1582157"/>
                  </a:cubicBezTo>
                  <a:cubicBezTo>
                    <a:pt x="453924" y="1582157"/>
                    <a:pt x="428575" y="1556889"/>
                    <a:pt x="428575" y="1528813"/>
                  </a:cubicBezTo>
                  <a:close/>
                  <a:moveTo>
                    <a:pt x="242859" y="1245249"/>
                  </a:moveTo>
                  <a:cubicBezTo>
                    <a:pt x="242859" y="1245249"/>
                    <a:pt x="242859" y="1245249"/>
                    <a:pt x="358337" y="1245249"/>
                  </a:cubicBezTo>
                  <a:cubicBezTo>
                    <a:pt x="358337" y="1245249"/>
                    <a:pt x="358337" y="1245249"/>
                    <a:pt x="358337" y="1528813"/>
                  </a:cubicBezTo>
                  <a:cubicBezTo>
                    <a:pt x="358337" y="1556889"/>
                    <a:pt x="332988" y="1582157"/>
                    <a:pt x="302006" y="1582157"/>
                  </a:cubicBezTo>
                  <a:cubicBezTo>
                    <a:pt x="268208" y="1582157"/>
                    <a:pt x="242859" y="1556889"/>
                    <a:pt x="242859" y="1528813"/>
                  </a:cubicBezTo>
                  <a:close/>
                  <a:moveTo>
                    <a:pt x="326778" y="441671"/>
                  </a:moveTo>
                  <a:cubicBezTo>
                    <a:pt x="326778" y="441671"/>
                    <a:pt x="326778" y="441671"/>
                    <a:pt x="349314" y="481126"/>
                  </a:cubicBezTo>
                  <a:cubicBezTo>
                    <a:pt x="349314" y="481126"/>
                    <a:pt x="349314" y="481126"/>
                    <a:pt x="383119" y="540309"/>
                  </a:cubicBezTo>
                  <a:cubicBezTo>
                    <a:pt x="383119" y="540309"/>
                    <a:pt x="383119" y="540309"/>
                    <a:pt x="419741" y="481126"/>
                  </a:cubicBezTo>
                  <a:cubicBezTo>
                    <a:pt x="419741" y="481126"/>
                    <a:pt x="419741" y="481126"/>
                    <a:pt x="442277" y="441671"/>
                  </a:cubicBezTo>
                  <a:cubicBezTo>
                    <a:pt x="557776" y="469853"/>
                    <a:pt x="594398" y="554400"/>
                    <a:pt x="597215" y="562854"/>
                  </a:cubicBezTo>
                  <a:cubicBezTo>
                    <a:pt x="614117" y="591036"/>
                    <a:pt x="628202" y="622037"/>
                    <a:pt x="642288" y="653037"/>
                  </a:cubicBezTo>
                  <a:cubicBezTo>
                    <a:pt x="642288" y="653037"/>
                    <a:pt x="642288" y="653037"/>
                    <a:pt x="670458" y="706583"/>
                  </a:cubicBezTo>
                  <a:cubicBezTo>
                    <a:pt x="670458" y="706583"/>
                    <a:pt x="670458" y="706583"/>
                    <a:pt x="735250" y="841857"/>
                  </a:cubicBezTo>
                  <a:cubicBezTo>
                    <a:pt x="735250" y="841857"/>
                    <a:pt x="735250" y="841857"/>
                    <a:pt x="763421" y="903857"/>
                  </a:cubicBezTo>
                  <a:cubicBezTo>
                    <a:pt x="769055" y="909494"/>
                    <a:pt x="769055" y="917948"/>
                    <a:pt x="769055" y="926403"/>
                  </a:cubicBezTo>
                  <a:cubicBezTo>
                    <a:pt x="769055" y="943312"/>
                    <a:pt x="757787" y="960221"/>
                    <a:pt x="740884" y="968676"/>
                  </a:cubicBezTo>
                  <a:cubicBezTo>
                    <a:pt x="738067" y="968676"/>
                    <a:pt x="735250" y="968676"/>
                    <a:pt x="735250" y="971494"/>
                  </a:cubicBezTo>
                  <a:cubicBezTo>
                    <a:pt x="718348" y="974312"/>
                    <a:pt x="704263" y="971494"/>
                    <a:pt x="690178" y="963040"/>
                  </a:cubicBezTo>
                  <a:cubicBezTo>
                    <a:pt x="684543" y="957403"/>
                    <a:pt x="678909" y="951767"/>
                    <a:pt x="676092" y="943312"/>
                  </a:cubicBezTo>
                  <a:cubicBezTo>
                    <a:pt x="676092" y="943312"/>
                    <a:pt x="676092" y="943312"/>
                    <a:pt x="569044" y="706583"/>
                  </a:cubicBezTo>
                  <a:cubicBezTo>
                    <a:pt x="569044" y="706583"/>
                    <a:pt x="569044" y="706583"/>
                    <a:pt x="563410" y="692492"/>
                  </a:cubicBezTo>
                  <a:cubicBezTo>
                    <a:pt x="560593" y="684037"/>
                    <a:pt x="549325" y="678401"/>
                    <a:pt x="540874" y="681219"/>
                  </a:cubicBezTo>
                  <a:cubicBezTo>
                    <a:pt x="529606" y="684037"/>
                    <a:pt x="521154" y="695310"/>
                    <a:pt x="523972" y="706583"/>
                  </a:cubicBezTo>
                  <a:cubicBezTo>
                    <a:pt x="523972" y="706583"/>
                    <a:pt x="523972" y="706583"/>
                    <a:pt x="636654" y="1191314"/>
                  </a:cubicBezTo>
                  <a:cubicBezTo>
                    <a:pt x="636654" y="1191314"/>
                    <a:pt x="636654" y="1191314"/>
                    <a:pt x="639471" y="1194133"/>
                  </a:cubicBezTo>
                  <a:cubicBezTo>
                    <a:pt x="639471" y="1194133"/>
                    <a:pt x="639471" y="1196951"/>
                    <a:pt x="639471" y="1196951"/>
                  </a:cubicBezTo>
                  <a:cubicBezTo>
                    <a:pt x="639471" y="1208224"/>
                    <a:pt x="631020" y="1216678"/>
                    <a:pt x="619751" y="1216678"/>
                  </a:cubicBezTo>
                  <a:cubicBezTo>
                    <a:pt x="619751" y="1216678"/>
                    <a:pt x="619751" y="1216678"/>
                    <a:pt x="154938" y="1216678"/>
                  </a:cubicBezTo>
                  <a:cubicBezTo>
                    <a:pt x="143670" y="1216678"/>
                    <a:pt x="132401" y="1208224"/>
                    <a:pt x="132401" y="1196951"/>
                  </a:cubicBezTo>
                  <a:cubicBezTo>
                    <a:pt x="132401" y="1196951"/>
                    <a:pt x="132401" y="1196951"/>
                    <a:pt x="135218" y="1194133"/>
                  </a:cubicBezTo>
                  <a:cubicBezTo>
                    <a:pt x="135218" y="1194133"/>
                    <a:pt x="135218" y="1194133"/>
                    <a:pt x="135218" y="1191314"/>
                  </a:cubicBezTo>
                  <a:cubicBezTo>
                    <a:pt x="135218" y="1191314"/>
                    <a:pt x="135218" y="1191314"/>
                    <a:pt x="245083" y="706583"/>
                  </a:cubicBezTo>
                  <a:cubicBezTo>
                    <a:pt x="247901" y="695310"/>
                    <a:pt x="239449" y="684037"/>
                    <a:pt x="228181" y="681219"/>
                  </a:cubicBezTo>
                  <a:cubicBezTo>
                    <a:pt x="219730" y="678401"/>
                    <a:pt x="208462" y="684037"/>
                    <a:pt x="205645" y="692492"/>
                  </a:cubicBezTo>
                  <a:cubicBezTo>
                    <a:pt x="205645" y="692492"/>
                    <a:pt x="205645" y="692492"/>
                    <a:pt x="200011" y="706583"/>
                  </a:cubicBezTo>
                  <a:cubicBezTo>
                    <a:pt x="200011" y="706583"/>
                    <a:pt x="200011" y="706583"/>
                    <a:pt x="92963" y="943312"/>
                  </a:cubicBezTo>
                  <a:cubicBezTo>
                    <a:pt x="90146" y="951767"/>
                    <a:pt x="84512" y="957403"/>
                    <a:pt x="78877" y="963040"/>
                  </a:cubicBezTo>
                  <a:cubicBezTo>
                    <a:pt x="64792" y="974312"/>
                    <a:pt x="45073" y="977131"/>
                    <a:pt x="28171" y="968676"/>
                  </a:cubicBezTo>
                  <a:cubicBezTo>
                    <a:pt x="11268" y="960221"/>
                    <a:pt x="0" y="943312"/>
                    <a:pt x="0" y="926403"/>
                  </a:cubicBezTo>
                  <a:cubicBezTo>
                    <a:pt x="0" y="917948"/>
                    <a:pt x="0" y="909494"/>
                    <a:pt x="5634" y="903857"/>
                  </a:cubicBezTo>
                  <a:cubicBezTo>
                    <a:pt x="5634" y="903857"/>
                    <a:pt x="5634" y="903857"/>
                    <a:pt x="98597" y="706583"/>
                  </a:cubicBezTo>
                  <a:cubicBezTo>
                    <a:pt x="98597" y="706583"/>
                    <a:pt x="98597" y="706583"/>
                    <a:pt x="126767" y="653037"/>
                  </a:cubicBezTo>
                  <a:cubicBezTo>
                    <a:pt x="140853" y="622037"/>
                    <a:pt x="154938" y="591036"/>
                    <a:pt x="171840" y="562854"/>
                  </a:cubicBezTo>
                  <a:cubicBezTo>
                    <a:pt x="174657" y="554400"/>
                    <a:pt x="211279" y="469853"/>
                    <a:pt x="326778" y="441671"/>
                  </a:cubicBezTo>
                  <a:close/>
                  <a:moveTo>
                    <a:pt x="385123" y="0"/>
                  </a:moveTo>
                  <a:cubicBezTo>
                    <a:pt x="497882" y="0"/>
                    <a:pt x="589292" y="91942"/>
                    <a:pt x="589292" y="205359"/>
                  </a:cubicBezTo>
                  <a:cubicBezTo>
                    <a:pt x="589292" y="318776"/>
                    <a:pt x="497882" y="410718"/>
                    <a:pt x="385123" y="410718"/>
                  </a:cubicBezTo>
                  <a:cubicBezTo>
                    <a:pt x="272364" y="410718"/>
                    <a:pt x="180954" y="318776"/>
                    <a:pt x="180954" y="205359"/>
                  </a:cubicBezTo>
                  <a:cubicBezTo>
                    <a:pt x="180954" y="91942"/>
                    <a:pt x="272364" y="0"/>
                    <a:pt x="385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108;p2">
            <a:extLst>
              <a:ext uri="{FF2B5EF4-FFF2-40B4-BE49-F238E27FC236}">
                <a16:creationId xmlns:a16="http://schemas.microsoft.com/office/drawing/2014/main" id="{8ABD79B7-28F2-4CC2-A0F2-C86AAED73FCF}"/>
              </a:ext>
            </a:extLst>
          </p:cNvPr>
          <p:cNvGrpSpPr/>
          <p:nvPr/>
        </p:nvGrpSpPr>
        <p:grpSpPr>
          <a:xfrm>
            <a:off x="8768443" y="2674299"/>
            <a:ext cx="1748939" cy="1438043"/>
            <a:chOff x="6121001" y="914050"/>
            <a:chExt cx="1748939" cy="1438043"/>
          </a:xfrm>
        </p:grpSpPr>
        <p:grpSp>
          <p:nvGrpSpPr>
            <p:cNvPr id="30" name="Google Shape;109;p2">
              <a:extLst>
                <a:ext uri="{FF2B5EF4-FFF2-40B4-BE49-F238E27FC236}">
                  <a16:creationId xmlns:a16="http://schemas.microsoft.com/office/drawing/2014/main" id="{FBF2D9CF-ECF9-4312-A301-6C874B769438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32" name="Google Shape;110;p2">
                <a:extLst>
                  <a:ext uri="{FF2B5EF4-FFF2-40B4-BE49-F238E27FC236}">
                    <a16:creationId xmlns:a16="http://schemas.microsoft.com/office/drawing/2014/main" id="{81640A00-8335-476A-A121-D3C603DF3286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7" name="Google Shape;111;p2">
                  <a:extLst>
                    <a:ext uri="{FF2B5EF4-FFF2-40B4-BE49-F238E27FC236}">
                      <a16:creationId xmlns:a16="http://schemas.microsoft.com/office/drawing/2014/main" id="{711C57EA-991D-4ACF-B2C0-97A30DA35D86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12;p2">
                  <a:extLst>
                    <a:ext uri="{FF2B5EF4-FFF2-40B4-BE49-F238E27FC236}">
                      <a16:creationId xmlns:a16="http://schemas.microsoft.com/office/drawing/2014/main" id="{AC312D88-26FC-41A8-AE28-029D3CD9D037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13;p2">
                  <a:extLst>
                    <a:ext uri="{FF2B5EF4-FFF2-40B4-BE49-F238E27FC236}">
                      <a16:creationId xmlns:a16="http://schemas.microsoft.com/office/drawing/2014/main" id="{08CE399E-5366-4A79-814F-12D95378BCB9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14;p2">
                  <a:extLst>
                    <a:ext uri="{FF2B5EF4-FFF2-40B4-BE49-F238E27FC236}">
                      <a16:creationId xmlns:a16="http://schemas.microsoft.com/office/drawing/2014/main" id="{4A2E16A8-E72C-4961-8338-E3D8E441F211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15;p2">
                  <a:extLst>
                    <a:ext uri="{FF2B5EF4-FFF2-40B4-BE49-F238E27FC236}">
                      <a16:creationId xmlns:a16="http://schemas.microsoft.com/office/drawing/2014/main" id="{969E5C14-D8E7-4C91-AE4D-D029B396EF24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16;p2">
                  <a:extLst>
                    <a:ext uri="{FF2B5EF4-FFF2-40B4-BE49-F238E27FC236}">
                      <a16:creationId xmlns:a16="http://schemas.microsoft.com/office/drawing/2014/main" id="{D1E097E8-2DAF-48D1-A9E6-29BB203CA304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17;p2">
                  <a:extLst>
                    <a:ext uri="{FF2B5EF4-FFF2-40B4-BE49-F238E27FC236}">
                      <a16:creationId xmlns:a16="http://schemas.microsoft.com/office/drawing/2014/main" id="{2B91B7A7-459B-4FFC-9E48-E3200A406E69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18;p2">
                  <a:extLst>
                    <a:ext uri="{FF2B5EF4-FFF2-40B4-BE49-F238E27FC236}">
                      <a16:creationId xmlns:a16="http://schemas.microsoft.com/office/drawing/2014/main" id="{D1F2A37A-9C7B-425C-B4BC-56BB707F2CA7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19;p2">
                  <a:extLst>
                    <a:ext uri="{FF2B5EF4-FFF2-40B4-BE49-F238E27FC236}">
                      <a16:creationId xmlns:a16="http://schemas.microsoft.com/office/drawing/2014/main" id="{2AABBA34-1425-4519-970A-A00470C7031C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20;p2">
                  <a:extLst>
                    <a:ext uri="{FF2B5EF4-FFF2-40B4-BE49-F238E27FC236}">
                      <a16:creationId xmlns:a16="http://schemas.microsoft.com/office/drawing/2014/main" id="{8C76AE75-EF52-43E6-8042-A57312352AA1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21;p2">
                  <a:extLst>
                    <a:ext uri="{FF2B5EF4-FFF2-40B4-BE49-F238E27FC236}">
                      <a16:creationId xmlns:a16="http://schemas.microsoft.com/office/drawing/2014/main" id="{579F4493-1042-4F2A-A0CB-16C503D41E60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22;p2">
                  <a:extLst>
                    <a:ext uri="{FF2B5EF4-FFF2-40B4-BE49-F238E27FC236}">
                      <a16:creationId xmlns:a16="http://schemas.microsoft.com/office/drawing/2014/main" id="{D9BC23DE-3450-43D0-836F-83CA8516D7D1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23;p2">
                  <a:extLst>
                    <a:ext uri="{FF2B5EF4-FFF2-40B4-BE49-F238E27FC236}">
                      <a16:creationId xmlns:a16="http://schemas.microsoft.com/office/drawing/2014/main" id="{56CEEE5E-E5AD-4AD1-ABCA-FF636AABE419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24;p2">
                  <a:extLst>
                    <a:ext uri="{FF2B5EF4-FFF2-40B4-BE49-F238E27FC236}">
                      <a16:creationId xmlns:a16="http://schemas.microsoft.com/office/drawing/2014/main" id="{BB1ACBA5-A8E3-4484-AB50-1BC79FD5FF24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25;p2">
                  <a:extLst>
                    <a:ext uri="{FF2B5EF4-FFF2-40B4-BE49-F238E27FC236}">
                      <a16:creationId xmlns:a16="http://schemas.microsoft.com/office/drawing/2014/main" id="{51F5981B-4781-4179-B818-678DBB236121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26;p2">
                  <a:extLst>
                    <a:ext uri="{FF2B5EF4-FFF2-40B4-BE49-F238E27FC236}">
                      <a16:creationId xmlns:a16="http://schemas.microsoft.com/office/drawing/2014/main" id="{0EBF2965-07E0-47CB-9243-F9F145061D30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27;p2">
                  <a:extLst>
                    <a:ext uri="{FF2B5EF4-FFF2-40B4-BE49-F238E27FC236}">
                      <a16:creationId xmlns:a16="http://schemas.microsoft.com/office/drawing/2014/main" id="{FB1571D8-99A4-4219-B647-2C015DA66A78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28;p2">
                  <a:extLst>
                    <a:ext uri="{FF2B5EF4-FFF2-40B4-BE49-F238E27FC236}">
                      <a16:creationId xmlns:a16="http://schemas.microsoft.com/office/drawing/2014/main" id="{6283BB7B-61A4-44C8-BFE2-5161ED7815C9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29;p2">
                  <a:extLst>
                    <a:ext uri="{FF2B5EF4-FFF2-40B4-BE49-F238E27FC236}">
                      <a16:creationId xmlns:a16="http://schemas.microsoft.com/office/drawing/2014/main" id="{02565C39-ED5B-4D81-8218-ACC00C8430C8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30;p2">
                  <a:extLst>
                    <a:ext uri="{FF2B5EF4-FFF2-40B4-BE49-F238E27FC236}">
                      <a16:creationId xmlns:a16="http://schemas.microsoft.com/office/drawing/2014/main" id="{3270D285-20E6-4D82-B682-8B595CA9EF54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31;p2">
                  <a:extLst>
                    <a:ext uri="{FF2B5EF4-FFF2-40B4-BE49-F238E27FC236}">
                      <a16:creationId xmlns:a16="http://schemas.microsoft.com/office/drawing/2014/main" id="{8E35BEF0-96D3-4001-A3AF-98233BB65BEB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32;p2">
                  <a:extLst>
                    <a:ext uri="{FF2B5EF4-FFF2-40B4-BE49-F238E27FC236}">
                      <a16:creationId xmlns:a16="http://schemas.microsoft.com/office/drawing/2014/main" id="{73DF26F6-087B-4C85-878F-23390339AAEF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33;p2">
                  <a:extLst>
                    <a:ext uri="{FF2B5EF4-FFF2-40B4-BE49-F238E27FC236}">
                      <a16:creationId xmlns:a16="http://schemas.microsoft.com/office/drawing/2014/main" id="{928E467E-7BBF-4D48-90C3-AA525F432718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34;p2">
                  <a:extLst>
                    <a:ext uri="{FF2B5EF4-FFF2-40B4-BE49-F238E27FC236}">
                      <a16:creationId xmlns:a16="http://schemas.microsoft.com/office/drawing/2014/main" id="{329FB838-F98C-4D15-9A4E-1DDB9A56D154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5;p2">
                  <a:extLst>
                    <a:ext uri="{FF2B5EF4-FFF2-40B4-BE49-F238E27FC236}">
                      <a16:creationId xmlns:a16="http://schemas.microsoft.com/office/drawing/2014/main" id="{3DA8C31C-DE95-43B8-A3D9-2BC411531EE1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6;p2">
                  <a:extLst>
                    <a:ext uri="{FF2B5EF4-FFF2-40B4-BE49-F238E27FC236}">
                      <a16:creationId xmlns:a16="http://schemas.microsoft.com/office/drawing/2014/main" id="{8CFE9AB2-1EA8-4C70-BEA3-8A7D2D69551C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37;p2">
                  <a:extLst>
                    <a:ext uri="{FF2B5EF4-FFF2-40B4-BE49-F238E27FC236}">
                      <a16:creationId xmlns:a16="http://schemas.microsoft.com/office/drawing/2014/main" id="{0760BFE3-9029-412C-A89F-D4F5AB8FFB8E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38;p2">
                  <a:extLst>
                    <a:ext uri="{FF2B5EF4-FFF2-40B4-BE49-F238E27FC236}">
                      <a16:creationId xmlns:a16="http://schemas.microsoft.com/office/drawing/2014/main" id="{56BAAC22-5974-4711-8543-69E5B78FD016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139;p2">
                  <a:extLst>
                    <a:ext uri="{FF2B5EF4-FFF2-40B4-BE49-F238E27FC236}">
                      <a16:creationId xmlns:a16="http://schemas.microsoft.com/office/drawing/2014/main" id="{BB1BC128-3DA5-4B94-9124-4143630CF6D8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140;p2">
                  <a:extLst>
                    <a:ext uri="{FF2B5EF4-FFF2-40B4-BE49-F238E27FC236}">
                      <a16:creationId xmlns:a16="http://schemas.microsoft.com/office/drawing/2014/main" id="{7EB11135-3C3D-4F6A-823B-9C052671FAD4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oogle Shape;141;p2">
                <a:extLst>
                  <a:ext uri="{FF2B5EF4-FFF2-40B4-BE49-F238E27FC236}">
                    <a16:creationId xmlns:a16="http://schemas.microsoft.com/office/drawing/2014/main" id="{26FA9E94-3F90-4812-BC0B-389ACEC30BCF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4" name="Google Shape;142;p2">
                  <a:extLst>
                    <a:ext uri="{FF2B5EF4-FFF2-40B4-BE49-F238E27FC236}">
                      <a16:creationId xmlns:a16="http://schemas.microsoft.com/office/drawing/2014/main" id="{DFC9D762-0DEE-4802-9503-D1FF54624BD5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43;p2">
                  <a:extLst>
                    <a:ext uri="{FF2B5EF4-FFF2-40B4-BE49-F238E27FC236}">
                      <a16:creationId xmlns:a16="http://schemas.microsoft.com/office/drawing/2014/main" id="{39C84EFC-03D0-4DA9-8361-6BCF6AF83C41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44;p2">
                  <a:extLst>
                    <a:ext uri="{FF2B5EF4-FFF2-40B4-BE49-F238E27FC236}">
                      <a16:creationId xmlns:a16="http://schemas.microsoft.com/office/drawing/2014/main" id="{8FA6BD7E-BDC4-48EC-B13C-F7F072221ED0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145;p2">
              <a:extLst>
                <a:ext uri="{FF2B5EF4-FFF2-40B4-BE49-F238E27FC236}">
                  <a16:creationId xmlns:a16="http://schemas.microsoft.com/office/drawing/2014/main" id="{54D80B5A-AF3F-4865-B0D3-23F198EBFAE1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35’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F1A2A48-22F2-47A1-A72E-562756FB9BE2}"/>
              </a:ext>
            </a:extLst>
          </p:cNvPr>
          <p:cNvSpPr txBox="1"/>
          <p:nvPr/>
        </p:nvSpPr>
        <p:spPr>
          <a:xfrm>
            <a:off x="1355397" y="2967335"/>
            <a:ext cx="303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Δες την </a:t>
            </a:r>
            <a:r>
              <a:rPr lang="en-US" sz="1800" b="1" dirty="0">
                <a:solidFill>
                  <a:schemeClr val="accent1"/>
                </a:solidFill>
              </a:rPr>
              <a:t>2</a:t>
            </a:r>
            <a:r>
              <a:rPr lang="el-GR" sz="1800" b="1" baseline="30000" dirty="0">
                <a:solidFill>
                  <a:schemeClr val="accent1"/>
                </a:solidFill>
              </a:rPr>
              <a:t>η</a:t>
            </a:r>
            <a:r>
              <a:rPr lang="el-GR" sz="1800" b="1" dirty="0">
                <a:solidFill>
                  <a:schemeClr val="accent1"/>
                </a:solidFill>
              </a:rPr>
              <a:t> δραστηριότητα της  δεύτερης μέρας</a:t>
            </a:r>
          </a:p>
          <a:p>
            <a:pPr algn="ctr"/>
            <a:r>
              <a:rPr lang="el-GR" sz="1800" b="1" dirty="0">
                <a:solidFill>
                  <a:schemeClr val="accent1"/>
                </a:solidFill>
              </a:rPr>
              <a:t> στο περιβάλλον </a:t>
            </a:r>
            <a:r>
              <a:rPr lang="en-US" sz="1800" b="1" dirty="0">
                <a:solidFill>
                  <a:schemeClr val="accent1"/>
                </a:solidFill>
              </a:rPr>
              <a:t>e-me</a:t>
            </a:r>
            <a:r>
              <a:rPr lang="el-GR" sz="1800" b="1" dirty="0">
                <a:solidFill>
                  <a:schemeClr val="accent1"/>
                </a:solidFill>
              </a:rPr>
              <a:t>.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C173ADA4-549C-49D7-84CE-E7E838231DAA}"/>
              </a:ext>
            </a:extLst>
          </p:cNvPr>
          <p:cNvSpPr/>
          <p:nvPr/>
        </p:nvSpPr>
        <p:spPr>
          <a:xfrm rot="16200000">
            <a:off x="4709739" y="3078246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4419F4-39DF-4FA7-B356-7935C53A6488}"/>
              </a:ext>
            </a:extLst>
          </p:cNvPr>
          <p:cNvSpPr txBox="1"/>
          <p:nvPr/>
        </p:nvSpPr>
        <p:spPr>
          <a:xfrm>
            <a:off x="1423550" y="5492382"/>
            <a:ext cx="3180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Και τώρα μπορείς να σχεδιάσεις το δικό σου ψηφιακό </a:t>
            </a:r>
            <a:r>
              <a:rPr lang="el-GR" sz="1800" b="1" dirty="0" err="1">
                <a:solidFill>
                  <a:schemeClr val="accent1"/>
                </a:solidFill>
              </a:rPr>
              <a:t>κόμικ</a:t>
            </a:r>
            <a:r>
              <a:rPr lang="el-GR" sz="1800" b="1" dirty="0">
                <a:solidFill>
                  <a:schemeClr val="accent1"/>
                </a:solidFill>
              </a:rPr>
              <a:t>!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ADE38D18-DCC8-457C-BD87-0E234473818A}"/>
              </a:ext>
            </a:extLst>
          </p:cNvPr>
          <p:cNvSpPr/>
          <p:nvPr/>
        </p:nvSpPr>
        <p:spPr>
          <a:xfrm rot="16200000">
            <a:off x="4707131" y="5570071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885983B-52D9-455E-A3EA-74D1F10C2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8" y="3013186"/>
            <a:ext cx="825547" cy="760271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AD4E5F7-AA96-42A2-8928-1E745C53CE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07" y="5296394"/>
            <a:ext cx="2345473" cy="1342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1C3EE-C160-42EA-AE27-D1AB26FDFE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01" y="5514435"/>
            <a:ext cx="1302169" cy="885979"/>
          </a:xfrm>
          <a:prstGeom prst="rect">
            <a:avLst/>
          </a:prstGeom>
        </p:spPr>
      </p:pic>
      <p:pic>
        <p:nvPicPr>
          <p:cNvPr id="67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1FB6BB3-CEF4-49E1-891F-454A33B5E05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65E341-715D-4B76-986F-CA3FF07F965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E27942-1A1E-4B33-8F5C-39D52B470A1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269;p12">
            <a:extLst>
              <a:ext uri="{FF2B5EF4-FFF2-40B4-BE49-F238E27FC236}">
                <a16:creationId xmlns:a16="http://schemas.microsoft.com/office/drawing/2014/main" id="{14A8F546-7D07-49C9-80AA-40E74C9096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99;p2">
            <a:hlinkClick r:id="rId11" action="ppaction://hlinksldjump"/>
            <a:extLst>
              <a:ext uri="{FF2B5EF4-FFF2-40B4-BE49-F238E27FC236}">
                <a16:creationId xmlns:a16="http://schemas.microsoft.com/office/drawing/2014/main" id="{DCC94B1C-EC80-4E22-B046-B7A594735917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95;p2">
            <a:hlinkClick r:id="rId13" action="ppaction://hlinksldjump"/>
            <a:extLst>
              <a:ext uri="{FF2B5EF4-FFF2-40B4-BE49-F238E27FC236}">
                <a16:creationId xmlns:a16="http://schemas.microsoft.com/office/drawing/2014/main" id="{FC616ABF-ADAD-41A0-B7A8-C9F384ED432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>
            <a:hlinkClick r:id="rId15"/>
            <a:extLst>
              <a:ext uri="{FF2B5EF4-FFF2-40B4-BE49-F238E27FC236}">
                <a16:creationId xmlns:a16="http://schemas.microsoft.com/office/drawing/2014/main" id="{3C04474D-128C-4688-AD97-2A00D2231B8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107" y="2831982"/>
            <a:ext cx="2345473" cy="1517026"/>
          </a:xfrm>
          <a:prstGeom prst="rect">
            <a:avLst/>
          </a:prstGeom>
        </p:spPr>
      </p:pic>
      <p:sp>
        <p:nvSpPr>
          <p:cNvPr id="77" name="Rectangle 4">
            <a:extLst>
              <a:ext uri="{FF2B5EF4-FFF2-40B4-BE49-F238E27FC236}">
                <a16:creationId xmlns:a16="http://schemas.microsoft.com/office/drawing/2014/main" id="{645CFF2E-4C82-4E62-B71B-A5012549CDC4}"/>
              </a:ext>
            </a:extLst>
          </p:cNvPr>
          <p:cNvSpPr/>
          <p:nvPr/>
        </p:nvSpPr>
        <p:spPr>
          <a:xfrm>
            <a:off x="834785" y="891282"/>
            <a:ext cx="9655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Οι μαθητές, με βάση τις οδηγίες που έχει δώσει ο εκπαιδευτικός στην πλατφόρμα:</a:t>
            </a:r>
          </a:p>
          <a:p>
            <a:pPr marL="457200" lvl="0" indent="-349250" algn="just">
              <a:buSzPts val="1900"/>
              <a:buFont typeface="Calibri"/>
              <a:buAutoNum type="arabicPeriod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Δημιουργούν μια ιστορία με τα ουσιαστικά </a:t>
            </a:r>
            <a:r>
              <a:rPr lang="el-GR" sz="1800" b="1" i="1" dirty="0">
                <a:latin typeface="Calibri"/>
                <a:ea typeface="Calibri"/>
                <a:cs typeface="Calibri"/>
                <a:sym typeface="Calibri"/>
              </a:rPr>
              <a:t>ξυλοκόπος, δάσος, αλεπού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49250" algn="just">
              <a:buSzPts val="1900"/>
              <a:buFont typeface="Calibri"/>
              <a:buAutoNum type="arabicPeriod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Δημιουργούν ένα ψηφιακό κόμικ, αξιοποιώντας το λογισμικό της Γλώσσας Γ-Δ Δημοτικού.</a:t>
            </a:r>
          </a:p>
          <a:p>
            <a:pPr marL="457200" lvl="0" indent="-349250" algn="just">
              <a:buSzPts val="1900"/>
              <a:buFont typeface="Calibri"/>
              <a:buAutoNum type="arabicPeriod"/>
            </a:pP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Ανεβάζουν τη δημιουργία τους στο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padlet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της τάξης τους.</a:t>
            </a:r>
          </a:p>
        </p:txBody>
      </p:sp>
    </p:spTree>
    <p:extLst>
      <p:ext uri="{BB962C8B-B14F-4D97-AF65-F5344CB8AC3E}">
        <p14:creationId xmlns:p14="http://schemas.microsoft.com/office/powerpoint/2010/main" val="353615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3;p8">
            <a:extLst>
              <a:ext uri="{FF2B5EF4-FFF2-40B4-BE49-F238E27FC236}">
                <a16:creationId xmlns:a16="http://schemas.microsoft.com/office/drawing/2014/main" id="{C6E5DCA6-3AB9-4660-A680-23501DA747F7}"/>
              </a:ext>
            </a:extLst>
          </p:cNvPr>
          <p:cNvSpPr txBox="1"/>
          <p:nvPr/>
        </p:nvSpPr>
        <p:spPr>
          <a:xfrm>
            <a:off x="4039461" y="4554239"/>
            <a:ext cx="7912359" cy="20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 εκπαιδευτικός μπορεί:</a:t>
            </a:r>
            <a:endParaRPr sz="2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Να δει τα τεχνουργήματα των μαθητών του σε μια ψηφιακή έκθεση </a:t>
            </a:r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(padlet)</a:t>
            </a:r>
            <a:r>
              <a:rPr lang="el-GR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Να γράψει τα σχόλια του, ερωτήσεις.</a:t>
            </a: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AutoNum type="arabicPeriod"/>
            </a:pPr>
            <a:r>
              <a:rPr lang="el-GR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Να ενθαρρύνει την αλληλεπίδραση με τους μαθητές του.</a:t>
            </a:r>
            <a:endParaRPr sz="2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72E6560F-9DB1-47C4-B9A1-95EFEF2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Ζωγραφική μικρών κοριτσιών διανυσματική απεικόνιση. εικονογραφία ...">
            <a:extLst>
              <a:ext uri="{FF2B5EF4-FFF2-40B4-BE49-F238E27FC236}">
                <a16:creationId xmlns:a16="http://schemas.microsoft.com/office/drawing/2014/main" id="{54028BA1-8646-4618-973B-88F2A5BE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397" y="2258450"/>
            <a:ext cx="2845335" cy="1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3;p8">
            <a:extLst>
              <a:ext uri="{FF2B5EF4-FFF2-40B4-BE49-F238E27FC236}">
                <a16:creationId xmlns:a16="http://schemas.microsoft.com/office/drawing/2014/main" id="{830C9915-C5BE-4056-82FE-341E0FABCB3E}"/>
              </a:ext>
            </a:extLst>
          </p:cNvPr>
          <p:cNvSpPr txBox="1"/>
          <p:nvPr/>
        </p:nvSpPr>
        <p:spPr>
          <a:xfrm>
            <a:off x="3975513" y="2319569"/>
            <a:ext cx="6675527" cy="207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Οι μαθητές ενθαρρύνουν την δημιουργικότητα τους .</a:t>
            </a: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Σχεδιάζουν τις δικές τους ψηφιακές αφηγήσεις.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Αλληλεπιδρούν με τον δάσκαλο και τους συμμαθητές τους .</a:t>
            </a:r>
            <a:endParaRPr lang="en-US"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endParaRPr sz="24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273AB881-8B2C-49C0-B536-A4E592E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534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E4ED32D0-E5EF-4D3A-9E89-5068EB51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257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D5821-D86B-41CF-AE75-1315E4FFAED2}"/>
              </a:ext>
            </a:extLst>
          </p:cNvPr>
          <p:cNvSpPr txBox="1"/>
          <p:nvPr/>
        </p:nvSpPr>
        <p:spPr>
          <a:xfrm>
            <a:off x="74645" y="1639462"/>
            <a:ext cx="1204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αυτούς τους τύπους των ασκήσεων: Ε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νθάρρυνση Δημιουργικότητας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φιλικός δάσκαλος διανυσματική απεικόνιση. εικονογραφία από μάθημα ...">
            <a:extLst>
              <a:ext uri="{FF2B5EF4-FFF2-40B4-BE49-F238E27FC236}">
                <a16:creationId xmlns:a16="http://schemas.microsoft.com/office/drawing/2014/main" id="{CD38AC91-3BE4-4DD6-B6D0-D0CDE19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6"/>
          <a:stretch/>
        </p:blipFill>
        <p:spPr bwMode="auto">
          <a:xfrm>
            <a:off x="1131462" y="4859540"/>
            <a:ext cx="2669207" cy="1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8AF-7BBA-4BCE-BEF2-274C7BF97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6025" y="2986502"/>
            <a:ext cx="653143" cy="6755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1AB46F-271B-4E9F-A98C-13327A453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793" y="6184050"/>
            <a:ext cx="653143" cy="6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32811" y="1801279"/>
            <a:ext cx="1785989" cy="1777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33" dirty="0"/>
          </a:p>
        </p:txBody>
      </p:sp>
      <p:sp>
        <p:nvSpPr>
          <p:cNvPr id="6" name="Rectangle 5"/>
          <p:cNvSpPr/>
          <p:nvPr/>
        </p:nvSpPr>
        <p:spPr>
          <a:xfrm>
            <a:off x="7196598" y="1801279"/>
            <a:ext cx="1785989" cy="1777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33" dirty="0"/>
          </a:p>
        </p:txBody>
      </p:sp>
      <p:sp>
        <p:nvSpPr>
          <p:cNvPr id="8" name="Rectangle 7"/>
          <p:cNvSpPr/>
          <p:nvPr/>
        </p:nvSpPr>
        <p:spPr>
          <a:xfrm>
            <a:off x="9122857" y="1801279"/>
            <a:ext cx="1756928" cy="1739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33" b="1" dirty="0">
              <a:solidFill>
                <a:schemeClr val="accent1"/>
              </a:solidFill>
            </a:endParaRPr>
          </a:p>
          <a:p>
            <a:pPr algn="ctr"/>
            <a:endParaRPr lang="el-GR" sz="1333" b="1" dirty="0">
              <a:solidFill>
                <a:schemeClr val="accent1"/>
              </a:solidFill>
            </a:endParaRPr>
          </a:p>
          <a:p>
            <a:pPr algn="ctr"/>
            <a:r>
              <a:rPr lang="el-GR" sz="1333" b="1" dirty="0">
                <a:solidFill>
                  <a:schemeClr val="accent1"/>
                </a:solidFill>
              </a:rPr>
              <a:t>Μπορώ να αξιοποιώ τα εργαλεία της</a:t>
            </a:r>
            <a:r>
              <a:rPr lang="en-US" sz="1333" b="1" dirty="0">
                <a:solidFill>
                  <a:schemeClr val="accent1"/>
                </a:solidFill>
              </a:rPr>
              <a:t> </a:t>
            </a:r>
            <a:endParaRPr lang="el-GR" sz="1333" b="1" dirty="0">
              <a:solidFill>
                <a:schemeClr val="accent1"/>
              </a:solidFill>
            </a:endParaRPr>
          </a:p>
          <a:p>
            <a:pPr algn="ctr"/>
            <a:r>
              <a:rPr lang="en-US" sz="1333" b="1">
                <a:solidFill>
                  <a:schemeClr val="accent1"/>
                </a:solidFill>
              </a:rPr>
              <a:t>e-me</a:t>
            </a:r>
            <a:r>
              <a:rPr lang="el-GR" sz="1333" b="1" dirty="0">
                <a:solidFill>
                  <a:schemeClr val="accent1"/>
                </a:solidFill>
              </a:rPr>
              <a:t> με βάση τις ανάγκες των μαθητών μου;</a:t>
            </a:r>
            <a:endParaRPr lang="fr-FR" sz="1333" b="1" dirty="0">
              <a:solidFill>
                <a:schemeClr val="accent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892CCA-568E-402D-BD61-3DEB14AB1991}"/>
              </a:ext>
            </a:extLst>
          </p:cNvPr>
          <p:cNvGrpSpPr/>
          <p:nvPr/>
        </p:nvGrpSpPr>
        <p:grpSpPr>
          <a:xfrm>
            <a:off x="5232811" y="3652443"/>
            <a:ext cx="1785989" cy="1016619"/>
            <a:chOff x="5232811" y="3593842"/>
            <a:chExt cx="1785989" cy="1016619"/>
          </a:xfrm>
        </p:grpSpPr>
        <p:sp>
          <p:nvSpPr>
            <p:cNvPr id="5" name="Rectangle 4"/>
            <p:cNvSpPr/>
            <p:nvPr/>
          </p:nvSpPr>
          <p:spPr>
            <a:xfrm>
              <a:off x="5232811" y="3593842"/>
              <a:ext cx="1785989" cy="10166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 dirty="0"/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5259325" y="3778986"/>
              <a:ext cx="170077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1800" b="1" dirty="0">
                  <a:solidFill>
                    <a:schemeClr val="bg1"/>
                  </a:solidFill>
                  <a:cs typeface="Franklin Gothic Book"/>
                </a:rPr>
                <a:t>Εβδομαδιαίο Πλάνο</a:t>
              </a:r>
              <a:endParaRPr lang="en-US" b="1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1ADFB5-8235-4CE0-B5D6-85AA6C6F30AA}"/>
              </a:ext>
            </a:extLst>
          </p:cNvPr>
          <p:cNvGrpSpPr/>
          <p:nvPr/>
        </p:nvGrpSpPr>
        <p:grpSpPr>
          <a:xfrm>
            <a:off x="9114850" y="3649502"/>
            <a:ext cx="1785989" cy="1016619"/>
            <a:chOff x="9168342" y="3593842"/>
            <a:chExt cx="1785989" cy="1016619"/>
          </a:xfrm>
        </p:grpSpPr>
        <p:sp>
          <p:nvSpPr>
            <p:cNvPr id="9" name="Rectangle 8"/>
            <p:cNvSpPr/>
            <p:nvPr/>
          </p:nvSpPr>
          <p:spPr>
            <a:xfrm>
              <a:off x="9168342" y="3593842"/>
              <a:ext cx="1785989" cy="10166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9344399" y="3825153"/>
              <a:ext cx="1433873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1500" b="1" dirty="0">
                  <a:solidFill>
                    <a:schemeClr val="bg1"/>
                  </a:solidFill>
                </a:rPr>
                <a:t>Ανάγκες των μαθητών μου</a:t>
              </a:r>
              <a:endParaRPr lang="en-US" sz="1500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sp>
        <p:nvSpPr>
          <p:cNvPr id="26" name="Oval 54"/>
          <p:cNvSpPr>
            <a:spLocks noChangeAspect="1"/>
          </p:cNvSpPr>
          <p:nvPr/>
        </p:nvSpPr>
        <p:spPr>
          <a:xfrm>
            <a:off x="9739203" y="1527920"/>
            <a:ext cx="564994" cy="5649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  <a:cs typeface="Myriad Arabic" panose="01010101010101010101" pitchFamily="50" charset="-78"/>
              </a:rPr>
              <a:t>5</a:t>
            </a:r>
          </a:p>
        </p:txBody>
      </p:sp>
      <p:sp>
        <p:nvSpPr>
          <p:cNvPr id="40" name="Oval 54"/>
          <p:cNvSpPr>
            <a:spLocks noChangeAspect="1"/>
          </p:cNvSpPr>
          <p:nvPr/>
        </p:nvSpPr>
        <p:spPr>
          <a:xfrm>
            <a:off x="7807095" y="1460782"/>
            <a:ext cx="564994" cy="5649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  <a:cs typeface="Myriad Arabic" panose="01010101010101010101" pitchFamily="50" charset="-78"/>
              </a:rPr>
              <a:t>4</a:t>
            </a:r>
          </a:p>
        </p:txBody>
      </p:sp>
      <p:sp>
        <p:nvSpPr>
          <p:cNvPr id="43" name="Oval 54"/>
          <p:cNvSpPr>
            <a:spLocks noChangeAspect="1"/>
          </p:cNvSpPr>
          <p:nvPr/>
        </p:nvSpPr>
        <p:spPr>
          <a:xfrm>
            <a:off x="5854763" y="1483272"/>
            <a:ext cx="542085" cy="5420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  <a:cs typeface="Myriad Arabic" panose="01010101010101010101" pitchFamily="50" charset="-78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81236" y="1839308"/>
            <a:ext cx="1785989" cy="1777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33" dirty="0"/>
          </a:p>
        </p:txBody>
      </p:sp>
      <p:sp>
        <p:nvSpPr>
          <p:cNvPr id="47" name="Rectangle 46"/>
          <p:cNvSpPr/>
          <p:nvPr/>
        </p:nvSpPr>
        <p:spPr>
          <a:xfrm>
            <a:off x="3355043" y="1832810"/>
            <a:ext cx="1785989" cy="17774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33" dirty="0"/>
          </a:p>
        </p:txBody>
      </p:sp>
      <p:sp>
        <p:nvSpPr>
          <p:cNvPr id="48" name="Rectangle 47"/>
          <p:cNvSpPr/>
          <p:nvPr/>
        </p:nvSpPr>
        <p:spPr>
          <a:xfrm>
            <a:off x="3326396" y="3656032"/>
            <a:ext cx="1785989" cy="10035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Είδη ασκήσεων / δραστηριοτήτων </a:t>
            </a:r>
            <a:endParaRPr lang="fr-FR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AF0F0-22C7-473B-BE72-D07D66635E1B}"/>
              </a:ext>
            </a:extLst>
          </p:cNvPr>
          <p:cNvGrpSpPr/>
          <p:nvPr/>
        </p:nvGrpSpPr>
        <p:grpSpPr>
          <a:xfrm>
            <a:off x="1277760" y="3646705"/>
            <a:ext cx="1815978" cy="1025946"/>
            <a:chOff x="1277760" y="3640732"/>
            <a:chExt cx="1815978" cy="1025946"/>
          </a:xfrm>
        </p:grpSpPr>
        <p:sp>
          <p:nvSpPr>
            <p:cNvPr id="46" name="Rectangle 45"/>
            <p:cNvSpPr/>
            <p:nvPr/>
          </p:nvSpPr>
          <p:spPr>
            <a:xfrm>
              <a:off x="1277760" y="3650059"/>
              <a:ext cx="1785989" cy="10166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 dirty="0"/>
            </a:p>
          </p:txBody>
        </p:sp>
        <p:sp>
          <p:nvSpPr>
            <p:cNvPr id="49" name="TextBox 7"/>
            <p:cNvSpPr txBox="1"/>
            <p:nvPr/>
          </p:nvSpPr>
          <p:spPr>
            <a:xfrm>
              <a:off x="1281236" y="3640732"/>
              <a:ext cx="1812502" cy="9746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1800" b="1" dirty="0">
                  <a:solidFill>
                    <a:schemeClr val="bg1"/>
                  </a:solidFill>
                </a:rPr>
                <a:t>Εκπαιδευτικό Υλικό</a:t>
              </a:r>
            </a:p>
            <a:p>
              <a:pPr algn="ctr" defTabSz="304521" fontAlgn="base">
                <a:spcAft>
                  <a:spcPts val="400"/>
                </a:spcAft>
              </a:pPr>
              <a:r>
                <a:rPr lang="el-GR" sz="1800" b="1" dirty="0">
                  <a:solidFill>
                    <a:schemeClr val="bg1"/>
                  </a:solidFill>
                  <a:cs typeface="Franklin Gothic Book"/>
                </a:rPr>
                <a:t>ΕΞΑΕ</a:t>
              </a:r>
              <a:endParaRPr lang="en-US" sz="1600" b="1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sp>
        <p:nvSpPr>
          <p:cNvPr id="60" name="TextBox 4"/>
          <p:cNvSpPr txBox="1"/>
          <p:nvPr/>
        </p:nvSpPr>
        <p:spPr>
          <a:xfrm>
            <a:off x="1352597" y="2213516"/>
            <a:ext cx="166977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521" fontAlgn="base"/>
            <a:r>
              <a:rPr lang="el-GR" b="1" dirty="0">
                <a:solidFill>
                  <a:schemeClr val="accent1"/>
                </a:solidFill>
                <a:latin typeface="+mj-lt"/>
                <a:cs typeface="Franklin Gothic Book"/>
              </a:rPr>
              <a:t>Έμαθα να αναγνωρίζω τα βασικά χαρακτηριστικά του Ε.Υ σε περιβάλλον ΕξΑΕ;</a:t>
            </a:r>
          </a:p>
          <a:p>
            <a:pPr algn="ctr" defTabSz="304521" fontAlgn="base"/>
            <a:endParaRPr lang="en-US" sz="1800" b="1" dirty="0">
              <a:solidFill>
                <a:schemeClr val="accent1"/>
              </a:solidFill>
              <a:latin typeface="+mj-lt"/>
              <a:cs typeface="Franklin Gothic Book"/>
            </a:endParaRPr>
          </a:p>
        </p:txBody>
      </p:sp>
      <p:sp>
        <p:nvSpPr>
          <p:cNvPr id="62" name="Oval 54"/>
          <p:cNvSpPr>
            <a:spLocks noChangeAspect="1"/>
          </p:cNvSpPr>
          <p:nvPr/>
        </p:nvSpPr>
        <p:spPr>
          <a:xfrm>
            <a:off x="3882033" y="1468590"/>
            <a:ext cx="564994" cy="5649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  <a:cs typeface="Myriad Arabic" panose="01010101010101010101" pitchFamily="50" charset="-78"/>
              </a:rPr>
              <a:t>2</a:t>
            </a:r>
          </a:p>
        </p:txBody>
      </p:sp>
      <p:sp>
        <p:nvSpPr>
          <p:cNvPr id="65" name="Oval 54"/>
          <p:cNvSpPr>
            <a:spLocks noChangeAspect="1"/>
          </p:cNvSpPr>
          <p:nvPr/>
        </p:nvSpPr>
        <p:spPr>
          <a:xfrm>
            <a:off x="1929701" y="1491081"/>
            <a:ext cx="542085" cy="5420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+mj-lt"/>
                <a:cs typeface="Myriad Arabic" panose="01010101010101010101" pitchFamily="50" charset="-78"/>
              </a:rPr>
              <a:t>1</a:t>
            </a:r>
          </a:p>
        </p:txBody>
      </p:sp>
      <p:sp>
        <p:nvSpPr>
          <p:cNvPr id="63" name="TextBox 4">
            <a:extLst>
              <a:ext uri="{FF2B5EF4-FFF2-40B4-BE49-F238E27FC236}">
                <a16:creationId xmlns:a16="http://schemas.microsoft.com/office/drawing/2014/main" id="{1CBC67EB-6673-4AAE-AEBB-1E759F117BF4}"/>
              </a:ext>
            </a:extLst>
          </p:cNvPr>
          <p:cNvSpPr txBox="1"/>
          <p:nvPr/>
        </p:nvSpPr>
        <p:spPr>
          <a:xfrm>
            <a:off x="3405764" y="2249669"/>
            <a:ext cx="168454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521" fontAlgn="base"/>
            <a:r>
              <a:rPr lang="el-GR" b="1" dirty="0">
                <a:solidFill>
                  <a:schemeClr val="accent1"/>
                </a:solidFill>
                <a:latin typeface="+mj-lt"/>
                <a:cs typeface="Franklin Gothic Book"/>
              </a:rPr>
              <a:t>Βοηθήθηκα να επιλέγω τον κατάλληλο τύπο άσκησης με βάση τις ανάγκες των μαθητών μου;</a:t>
            </a:r>
            <a:endParaRPr lang="en-US" sz="1200" b="1" dirty="0">
              <a:solidFill>
                <a:schemeClr val="accent1"/>
              </a:solidFill>
              <a:latin typeface="+mj-lt"/>
              <a:cs typeface="Franklin Gothic Book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486E5D3-D293-40A2-99A2-91433C183814}"/>
              </a:ext>
            </a:extLst>
          </p:cNvPr>
          <p:cNvSpPr/>
          <p:nvPr/>
        </p:nvSpPr>
        <p:spPr>
          <a:xfrm>
            <a:off x="7194857" y="3652444"/>
            <a:ext cx="1785989" cy="10166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33" dirty="0"/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167FBECA-E97A-44FB-9753-6EF42F63FA15}"/>
              </a:ext>
            </a:extLst>
          </p:cNvPr>
          <p:cNvSpPr txBox="1"/>
          <p:nvPr/>
        </p:nvSpPr>
        <p:spPr>
          <a:xfrm>
            <a:off x="7206296" y="3797350"/>
            <a:ext cx="17007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04521" fontAlgn="base">
              <a:spcAft>
                <a:spcPts val="400"/>
              </a:spcAft>
            </a:pPr>
            <a:r>
              <a:rPr lang="el-GR" sz="1800" b="1" dirty="0">
                <a:solidFill>
                  <a:schemeClr val="bg1"/>
                </a:solidFill>
                <a:cs typeface="Franklin Gothic Book"/>
              </a:rPr>
              <a:t>Υφιστάμενο Υλικό</a:t>
            </a:r>
            <a:endParaRPr lang="en-US" b="1" dirty="0">
              <a:solidFill>
                <a:schemeClr val="bg1"/>
              </a:solidFill>
              <a:cs typeface="Franklin Gothic Book"/>
            </a:endParaRPr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69A3F1A2-EE0F-48AE-95CE-E97DE731AB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33294" y="1853930"/>
            <a:ext cx="411880" cy="412063"/>
            <a:chOff x="9295" y="-184"/>
            <a:chExt cx="2244" cy="2245"/>
          </a:xfrm>
          <a:solidFill>
            <a:schemeClr val="accent5"/>
          </a:solidFill>
        </p:grpSpPr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B1718568-CE7A-49E5-B4BB-7086EA1EB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5" y="-184"/>
              <a:ext cx="2244" cy="2245"/>
            </a:xfrm>
            <a:custGeom>
              <a:avLst/>
              <a:gdLst>
                <a:gd name="T0" fmla="*/ 474 w 947"/>
                <a:gd name="T1" fmla="*/ 0 h 947"/>
                <a:gd name="T2" fmla="*/ 0 w 947"/>
                <a:gd name="T3" fmla="*/ 474 h 947"/>
                <a:gd name="T4" fmla="*/ 474 w 947"/>
                <a:gd name="T5" fmla="*/ 947 h 947"/>
                <a:gd name="T6" fmla="*/ 947 w 947"/>
                <a:gd name="T7" fmla="*/ 474 h 947"/>
                <a:gd name="T8" fmla="*/ 474 w 947"/>
                <a:gd name="T9" fmla="*/ 0 h 947"/>
                <a:gd name="T10" fmla="*/ 474 w 947"/>
                <a:gd name="T11" fmla="*/ 896 h 947"/>
                <a:gd name="T12" fmla="*/ 176 w 947"/>
                <a:gd name="T13" fmla="*/ 773 h 947"/>
                <a:gd name="T14" fmla="*/ 99 w 947"/>
                <a:gd name="T15" fmla="*/ 669 h 947"/>
                <a:gd name="T16" fmla="*/ 51 w 947"/>
                <a:gd name="T17" fmla="*/ 474 h 947"/>
                <a:gd name="T18" fmla="*/ 474 w 947"/>
                <a:gd name="T19" fmla="*/ 51 h 947"/>
                <a:gd name="T20" fmla="*/ 760 w 947"/>
                <a:gd name="T21" fmla="*/ 164 h 947"/>
                <a:gd name="T22" fmla="*/ 855 w 947"/>
                <a:gd name="T23" fmla="*/ 292 h 947"/>
                <a:gd name="T24" fmla="*/ 896 w 947"/>
                <a:gd name="T25" fmla="*/ 474 h 947"/>
                <a:gd name="T26" fmla="*/ 474 w 947"/>
                <a:gd name="T27" fmla="*/ 896 h 947"/>
                <a:gd name="T28" fmla="*/ 474 w 947"/>
                <a:gd name="T29" fmla="*/ 896 h 947"/>
                <a:gd name="T30" fmla="*/ 474 w 947"/>
                <a:gd name="T31" fmla="*/ 89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947">
                  <a:moveTo>
                    <a:pt x="474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4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4" y="0"/>
                  </a:cubicBezTo>
                  <a:close/>
                  <a:moveTo>
                    <a:pt x="474" y="896"/>
                  </a:moveTo>
                  <a:cubicBezTo>
                    <a:pt x="358" y="896"/>
                    <a:pt x="252" y="849"/>
                    <a:pt x="176" y="773"/>
                  </a:cubicBezTo>
                  <a:cubicBezTo>
                    <a:pt x="145" y="743"/>
                    <a:pt x="120" y="708"/>
                    <a:pt x="99" y="669"/>
                  </a:cubicBezTo>
                  <a:cubicBezTo>
                    <a:pt x="69" y="611"/>
                    <a:pt x="51" y="544"/>
                    <a:pt x="51" y="474"/>
                  </a:cubicBezTo>
                  <a:cubicBezTo>
                    <a:pt x="51" y="241"/>
                    <a:pt x="241" y="51"/>
                    <a:pt x="474" y="51"/>
                  </a:cubicBezTo>
                  <a:cubicBezTo>
                    <a:pt x="584" y="51"/>
                    <a:pt x="685" y="94"/>
                    <a:pt x="760" y="164"/>
                  </a:cubicBezTo>
                  <a:cubicBezTo>
                    <a:pt x="799" y="200"/>
                    <a:pt x="831" y="243"/>
                    <a:pt x="855" y="292"/>
                  </a:cubicBezTo>
                  <a:cubicBezTo>
                    <a:pt x="881" y="347"/>
                    <a:pt x="896" y="408"/>
                    <a:pt x="896" y="474"/>
                  </a:cubicBezTo>
                  <a:cubicBezTo>
                    <a:pt x="896" y="706"/>
                    <a:pt x="707" y="896"/>
                    <a:pt x="474" y="896"/>
                  </a:cubicBezTo>
                  <a:close/>
                  <a:moveTo>
                    <a:pt x="474" y="896"/>
                  </a:moveTo>
                  <a:cubicBezTo>
                    <a:pt x="474" y="896"/>
                    <a:pt x="474" y="896"/>
                    <a:pt x="474" y="8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5FF72836-30D8-47AE-8865-FF3CB6C79F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FAB9F20D-11E7-4B8E-97C2-D21BA35763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1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B780942F-F319-4EFB-ACCD-F54C534F7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0" y="1175"/>
              <a:ext cx="1174" cy="386"/>
            </a:xfrm>
            <a:custGeom>
              <a:avLst/>
              <a:gdLst>
                <a:gd name="T0" fmla="*/ 247 w 495"/>
                <a:gd name="T1" fmla="*/ 163 h 163"/>
                <a:gd name="T2" fmla="*/ 495 w 495"/>
                <a:gd name="T3" fmla="*/ 28 h 163"/>
                <a:gd name="T4" fmla="*/ 452 w 495"/>
                <a:gd name="T5" fmla="*/ 0 h 163"/>
                <a:gd name="T6" fmla="*/ 219 w 495"/>
                <a:gd name="T7" fmla="*/ 110 h 163"/>
                <a:gd name="T8" fmla="*/ 43 w 495"/>
                <a:gd name="T9" fmla="*/ 0 h 163"/>
                <a:gd name="T10" fmla="*/ 0 w 495"/>
                <a:gd name="T11" fmla="*/ 28 h 163"/>
                <a:gd name="T12" fmla="*/ 214 w 495"/>
                <a:gd name="T13" fmla="*/ 161 h 163"/>
                <a:gd name="T14" fmla="*/ 247 w 495"/>
                <a:gd name="T15" fmla="*/ 163 h 163"/>
                <a:gd name="T16" fmla="*/ 247 w 495"/>
                <a:gd name="T17" fmla="*/ 163 h 163"/>
                <a:gd name="T18" fmla="*/ 247 w 495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163">
                  <a:moveTo>
                    <a:pt x="247" y="163"/>
                  </a:moveTo>
                  <a:cubicBezTo>
                    <a:pt x="346" y="163"/>
                    <a:pt x="441" y="112"/>
                    <a:pt x="495" y="2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2" y="78"/>
                    <a:pt x="311" y="121"/>
                    <a:pt x="219" y="110"/>
                  </a:cubicBezTo>
                  <a:cubicBezTo>
                    <a:pt x="148" y="102"/>
                    <a:pt x="82" y="61"/>
                    <a:pt x="4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101"/>
                    <a:pt x="127" y="151"/>
                    <a:pt x="214" y="161"/>
                  </a:cubicBezTo>
                  <a:cubicBezTo>
                    <a:pt x="225" y="162"/>
                    <a:pt x="236" y="163"/>
                    <a:pt x="247" y="163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</p:grpSp>
      <p:grpSp>
        <p:nvGrpSpPr>
          <p:cNvPr id="71" name="Group 12">
            <a:extLst>
              <a:ext uri="{FF2B5EF4-FFF2-40B4-BE49-F238E27FC236}">
                <a16:creationId xmlns:a16="http://schemas.microsoft.com/office/drawing/2014/main" id="{3AE924CA-2697-45D4-8A28-FD964D87D5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6837" y="1839308"/>
            <a:ext cx="411880" cy="412063"/>
            <a:chOff x="9295" y="-184"/>
            <a:chExt cx="2244" cy="2245"/>
          </a:xfrm>
          <a:solidFill>
            <a:schemeClr val="accent5"/>
          </a:solidFill>
        </p:grpSpPr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CD3927EC-8837-44F7-BD01-AE2F6031D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5" y="-184"/>
              <a:ext cx="2244" cy="2245"/>
            </a:xfrm>
            <a:custGeom>
              <a:avLst/>
              <a:gdLst>
                <a:gd name="T0" fmla="*/ 474 w 947"/>
                <a:gd name="T1" fmla="*/ 0 h 947"/>
                <a:gd name="T2" fmla="*/ 0 w 947"/>
                <a:gd name="T3" fmla="*/ 474 h 947"/>
                <a:gd name="T4" fmla="*/ 474 w 947"/>
                <a:gd name="T5" fmla="*/ 947 h 947"/>
                <a:gd name="T6" fmla="*/ 947 w 947"/>
                <a:gd name="T7" fmla="*/ 474 h 947"/>
                <a:gd name="T8" fmla="*/ 474 w 947"/>
                <a:gd name="T9" fmla="*/ 0 h 947"/>
                <a:gd name="T10" fmla="*/ 474 w 947"/>
                <a:gd name="T11" fmla="*/ 896 h 947"/>
                <a:gd name="T12" fmla="*/ 176 w 947"/>
                <a:gd name="T13" fmla="*/ 773 h 947"/>
                <a:gd name="T14" fmla="*/ 99 w 947"/>
                <a:gd name="T15" fmla="*/ 669 h 947"/>
                <a:gd name="T16" fmla="*/ 51 w 947"/>
                <a:gd name="T17" fmla="*/ 474 h 947"/>
                <a:gd name="T18" fmla="*/ 474 w 947"/>
                <a:gd name="T19" fmla="*/ 51 h 947"/>
                <a:gd name="T20" fmla="*/ 760 w 947"/>
                <a:gd name="T21" fmla="*/ 164 h 947"/>
                <a:gd name="T22" fmla="*/ 855 w 947"/>
                <a:gd name="T23" fmla="*/ 292 h 947"/>
                <a:gd name="T24" fmla="*/ 896 w 947"/>
                <a:gd name="T25" fmla="*/ 474 h 947"/>
                <a:gd name="T26" fmla="*/ 474 w 947"/>
                <a:gd name="T27" fmla="*/ 896 h 947"/>
                <a:gd name="T28" fmla="*/ 474 w 947"/>
                <a:gd name="T29" fmla="*/ 896 h 947"/>
                <a:gd name="T30" fmla="*/ 474 w 947"/>
                <a:gd name="T31" fmla="*/ 89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947">
                  <a:moveTo>
                    <a:pt x="474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4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4" y="0"/>
                  </a:cubicBezTo>
                  <a:close/>
                  <a:moveTo>
                    <a:pt x="474" y="896"/>
                  </a:moveTo>
                  <a:cubicBezTo>
                    <a:pt x="358" y="896"/>
                    <a:pt x="252" y="849"/>
                    <a:pt x="176" y="773"/>
                  </a:cubicBezTo>
                  <a:cubicBezTo>
                    <a:pt x="145" y="743"/>
                    <a:pt x="120" y="708"/>
                    <a:pt x="99" y="669"/>
                  </a:cubicBezTo>
                  <a:cubicBezTo>
                    <a:pt x="69" y="611"/>
                    <a:pt x="51" y="544"/>
                    <a:pt x="51" y="474"/>
                  </a:cubicBezTo>
                  <a:cubicBezTo>
                    <a:pt x="51" y="241"/>
                    <a:pt x="241" y="51"/>
                    <a:pt x="474" y="51"/>
                  </a:cubicBezTo>
                  <a:cubicBezTo>
                    <a:pt x="584" y="51"/>
                    <a:pt x="685" y="94"/>
                    <a:pt x="760" y="164"/>
                  </a:cubicBezTo>
                  <a:cubicBezTo>
                    <a:pt x="799" y="200"/>
                    <a:pt x="831" y="243"/>
                    <a:pt x="855" y="292"/>
                  </a:cubicBezTo>
                  <a:cubicBezTo>
                    <a:pt x="881" y="347"/>
                    <a:pt x="896" y="408"/>
                    <a:pt x="896" y="474"/>
                  </a:cubicBezTo>
                  <a:cubicBezTo>
                    <a:pt x="896" y="706"/>
                    <a:pt x="707" y="896"/>
                    <a:pt x="474" y="896"/>
                  </a:cubicBezTo>
                  <a:close/>
                  <a:moveTo>
                    <a:pt x="474" y="896"/>
                  </a:moveTo>
                  <a:cubicBezTo>
                    <a:pt x="474" y="896"/>
                    <a:pt x="474" y="896"/>
                    <a:pt x="474" y="8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C6AA5067-6CF4-4BEE-BDAF-24A9582E68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D6A9D9FD-1A34-496C-A63D-599C8882C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1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18675AF4-99F6-49FB-B0FF-DF092E8D7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0" y="1175"/>
              <a:ext cx="1174" cy="386"/>
            </a:xfrm>
            <a:custGeom>
              <a:avLst/>
              <a:gdLst>
                <a:gd name="T0" fmla="*/ 247 w 495"/>
                <a:gd name="T1" fmla="*/ 163 h 163"/>
                <a:gd name="T2" fmla="*/ 495 w 495"/>
                <a:gd name="T3" fmla="*/ 28 h 163"/>
                <a:gd name="T4" fmla="*/ 452 w 495"/>
                <a:gd name="T5" fmla="*/ 0 h 163"/>
                <a:gd name="T6" fmla="*/ 219 w 495"/>
                <a:gd name="T7" fmla="*/ 110 h 163"/>
                <a:gd name="T8" fmla="*/ 43 w 495"/>
                <a:gd name="T9" fmla="*/ 0 h 163"/>
                <a:gd name="T10" fmla="*/ 0 w 495"/>
                <a:gd name="T11" fmla="*/ 28 h 163"/>
                <a:gd name="T12" fmla="*/ 214 w 495"/>
                <a:gd name="T13" fmla="*/ 161 h 163"/>
                <a:gd name="T14" fmla="*/ 247 w 495"/>
                <a:gd name="T15" fmla="*/ 163 h 163"/>
                <a:gd name="T16" fmla="*/ 247 w 495"/>
                <a:gd name="T17" fmla="*/ 163 h 163"/>
                <a:gd name="T18" fmla="*/ 247 w 495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163">
                  <a:moveTo>
                    <a:pt x="247" y="163"/>
                  </a:moveTo>
                  <a:cubicBezTo>
                    <a:pt x="346" y="163"/>
                    <a:pt x="441" y="112"/>
                    <a:pt x="495" y="2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2" y="78"/>
                    <a:pt x="311" y="121"/>
                    <a:pt x="219" y="110"/>
                  </a:cubicBezTo>
                  <a:cubicBezTo>
                    <a:pt x="148" y="102"/>
                    <a:pt x="82" y="61"/>
                    <a:pt x="4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101"/>
                    <a:pt x="127" y="151"/>
                    <a:pt x="214" y="161"/>
                  </a:cubicBezTo>
                  <a:cubicBezTo>
                    <a:pt x="225" y="162"/>
                    <a:pt x="236" y="163"/>
                    <a:pt x="247" y="163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</p:grpSp>
      <p:sp>
        <p:nvSpPr>
          <p:cNvPr id="90" name="Google Shape;89;p1">
            <a:extLst>
              <a:ext uri="{FF2B5EF4-FFF2-40B4-BE49-F238E27FC236}">
                <a16:creationId xmlns:a16="http://schemas.microsoft.com/office/drawing/2014/main" id="{0EF09DEF-B29B-4B85-BD1A-E032DE37C7A0}"/>
              </a:ext>
            </a:extLst>
          </p:cNvPr>
          <p:cNvSpPr txBox="1">
            <a:spLocks/>
          </p:cNvSpPr>
          <p:nvPr/>
        </p:nvSpPr>
        <p:spPr>
          <a:xfrm>
            <a:off x="1218126" y="271921"/>
            <a:ext cx="9372183" cy="86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itchFamily="34" charset="0"/>
              <a:buNone/>
              <a:defRPr sz="1333" b="0" i="0" u="none" strike="noStrike" cap="none">
                <a:solidFill>
                  <a:schemeClr val="tx1"/>
                </a:solidFill>
                <a:latin typeface="Roboto Light" pitchFamily="2" charset="0"/>
                <a:ea typeface="Roboto Light" pitchFamily="2" charset="0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5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l-GR" sz="2800" b="1" dirty="0">
                <a:solidFill>
                  <a:schemeClr val="accent6"/>
                </a:solidFill>
              </a:rPr>
              <a:t>Σύνοψη – Αυτοαξιολόγηση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C00000"/>
              </a:buClr>
            </a:pPr>
            <a:r>
              <a:rPr lang="el-GR" sz="2800" dirty="0">
                <a:solidFill>
                  <a:schemeClr val="accent6"/>
                </a:solidFill>
              </a:rPr>
              <a:t>Στο μάθημα της Γλώσσας</a:t>
            </a:r>
          </a:p>
        </p:txBody>
      </p:sp>
      <p:grpSp>
        <p:nvGrpSpPr>
          <p:cNvPr id="114" name="Group 12">
            <a:extLst>
              <a:ext uri="{FF2B5EF4-FFF2-40B4-BE49-F238E27FC236}">
                <a16:creationId xmlns:a16="http://schemas.microsoft.com/office/drawing/2014/main" id="{CB7996F3-EACB-423B-97D2-EBB6078ECE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259325" y="1860572"/>
            <a:ext cx="411880" cy="412063"/>
            <a:chOff x="9295" y="-184"/>
            <a:chExt cx="2244" cy="2245"/>
          </a:xfrm>
          <a:solidFill>
            <a:schemeClr val="accent5"/>
          </a:solidFill>
        </p:grpSpPr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3858AA98-0ABA-42DB-94CF-6D99D924F5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5" y="-184"/>
              <a:ext cx="2244" cy="2245"/>
            </a:xfrm>
            <a:custGeom>
              <a:avLst/>
              <a:gdLst>
                <a:gd name="T0" fmla="*/ 474 w 947"/>
                <a:gd name="T1" fmla="*/ 0 h 947"/>
                <a:gd name="T2" fmla="*/ 0 w 947"/>
                <a:gd name="T3" fmla="*/ 474 h 947"/>
                <a:gd name="T4" fmla="*/ 474 w 947"/>
                <a:gd name="T5" fmla="*/ 947 h 947"/>
                <a:gd name="T6" fmla="*/ 947 w 947"/>
                <a:gd name="T7" fmla="*/ 474 h 947"/>
                <a:gd name="T8" fmla="*/ 474 w 947"/>
                <a:gd name="T9" fmla="*/ 0 h 947"/>
                <a:gd name="T10" fmla="*/ 474 w 947"/>
                <a:gd name="T11" fmla="*/ 896 h 947"/>
                <a:gd name="T12" fmla="*/ 176 w 947"/>
                <a:gd name="T13" fmla="*/ 773 h 947"/>
                <a:gd name="T14" fmla="*/ 99 w 947"/>
                <a:gd name="T15" fmla="*/ 669 h 947"/>
                <a:gd name="T16" fmla="*/ 51 w 947"/>
                <a:gd name="T17" fmla="*/ 474 h 947"/>
                <a:gd name="T18" fmla="*/ 474 w 947"/>
                <a:gd name="T19" fmla="*/ 51 h 947"/>
                <a:gd name="T20" fmla="*/ 760 w 947"/>
                <a:gd name="T21" fmla="*/ 164 h 947"/>
                <a:gd name="T22" fmla="*/ 855 w 947"/>
                <a:gd name="T23" fmla="*/ 292 h 947"/>
                <a:gd name="T24" fmla="*/ 896 w 947"/>
                <a:gd name="T25" fmla="*/ 474 h 947"/>
                <a:gd name="T26" fmla="*/ 474 w 947"/>
                <a:gd name="T27" fmla="*/ 896 h 947"/>
                <a:gd name="T28" fmla="*/ 474 w 947"/>
                <a:gd name="T29" fmla="*/ 896 h 947"/>
                <a:gd name="T30" fmla="*/ 474 w 947"/>
                <a:gd name="T31" fmla="*/ 89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947">
                  <a:moveTo>
                    <a:pt x="474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4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4" y="0"/>
                  </a:cubicBezTo>
                  <a:close/>
                  <a:moveTo>
                    <a:pt x="474" y="896"/>
                  </a:moveTo>
                  <a:cubicBezTo>
                    <a:pt x="358" y="896"/>
                    <a:pt x="252" y="849"/>
                    <a:pt x="176" y="773"/>
                  </a:cubicBezTo>
                  <a:cubicBezTo>
                    <a:pt x="145" y="743"/>
                    <a:pt x="120" y="708"/>
                    <a:pt x="99" y="669"/>
                  </a:cubicBezTo>
                  <a:cubicBezTo>
                    <a:pt x="69" y="611"/>
                    <a:pt x="51" y="544"/>
                    <a:pt x="51" y="474"/>
                  </a:cubicBezTo>
                  <a:cubicBezTo>
                    <a:pt x="51" y="241"/>
                    <a:pt x="241" y="51"/>
                    <a:pt x="474" y="51"/>
                  </a:cubicBezTo>
                  <a:cubicBezTo>
                    <a:pt x="584" y="51"/>
                    <a:pt x="685" y="94"/>
                    <a:pt x="760" y="164"/>
                  </a:cubicBezTo>
                  <a:cubicBezTo>
                    <a:pt x="799" y="200"/>
                    <a:pt x="831" y="243"/>
                    <a:pt x="855" y="292"/>
                  </a:cubicBezTo>
                  <a:cubicBezTo>
                    <a:pt x="881" y="347"/>
                    <a:pt x="896" y="408"/>
                    <a:pt x="896" y="474"/>
                  </a:cubicBezTo>
                  <a:cubicBezTo>
                    <a:pt x="896" y="706"/>
                    <a:pt x="707" y="896"/>
                    <a:pt x="474" y="896"/>
                  </a:cubicBezTo>
                  <a:close/>
                  <a:moveTo>
                    <a:pt x="474" y="896"/>
                  </a:moveTo>
                  <a:cubicBezTo>
                    <a:pt x="474" y="896"/>
                    <a:pt x="474" y="896"/>
                    <a:pt x="474" y="8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F26392A8-1001-4417-B7E3-760498209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7700848C-1B73-429F-B75A-A8D58D2607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1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AC340B84-9CFB-4BE1-8EED-D09FA2F81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0" y="1175"/>
              <a:ext cx="1174" cy="386"/>
            </a:xfrm>
            <a:custGeom>
              <a:avLst/>
              <a:gdLst>
                <a:gd name="T0" fmla="*/ 247 w 495"/>
                <a:gd name="T1" fmla="*/ 163 h 163"/>
                <a:gd name="T2" fmla="*/ 495 w 495"/>
                <a:gd name="T3" fmla="*/ 28 h 163"/>
                <a:gd name="T4" fmla="*/ 452 w 495"/>
                <a:gd name="T5" fmla="*/ 0 h 163"/>
                <a:gd name="T6" fmla="*/ 219 w 495"/>
                <a:gd name="T7" fmla="*/ 110 h 163"/>
                <a:gd name="T8" fmla="*/ 43 w 495"/>
                <a:gd name="T9" fmla="*/ 0 h 163"/>
                <a:gd name="T10" fmla="*/ 0 w 495"/>
                <a:gd name="T11" fmla="*/ 28 h 163"/>
                <a:gd name="T12" fmla="*/ 214 w 495"/>
                <a:gd name="T13" fmla="*/ 161 h 163"/>
                <a:gd name="T14" fmla="*/ 247 w 495"/>
                <a:gd name="T15" fmla="*/ 163 h 163"/>
                <a:gd name="T16" fmla="*/ 247 w 495"/>
                <a:gd name="T17" fmla="*/ 163 h 163"/>
                <a:gd name="T18" fmla="*/ 247 w 495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163">
                  <a:moveTo>
                    <a:pt x="247" y="163"/>
                  </a:moveTo>
                  <a:cubicBezTo>
                    <a:pt x="346" y="163"/>
                    <a:pt x="441" y="112"/>
                    <a:pt x="495" y="2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2" y="78"/>
                    <a:pt x="311" y="121"/>
                    <a:pt x="219" y="110"/>
                  </a:cubicBezTo>
                  <a:cubicBezTo>
                    <a:pt x="148" y="102"/>
                    <a:pt x="82" y="61"/>
                    <a:pt x="4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101"/>
                    <a:pt x="127" y="151"/>
                    <a:pt x="214" y="161"/>
                  </a:cubicBezTo>
                  <a:cubicBezTo>
                    <a:pt x="225" y="162"/>
                    <a:pt x="236" y="163"/>
                    <a:pt x="247" y="163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</p:grpSp>
      <p:grpSp>
        <p:nvGrpSpPr>
          <p:cNvPr id="119" name="Group 12">
            <a:extLst>
              <a:ext uri="{FF2B5EF4-FFF2-40B4-BE49-F238E27FC236}">
                <a16:creationId xmlns:a16="http://schemas.microsoft.com/office/drawing/2014/main" id="{10E195CC-5B84-4977-A094-2D32F050A9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1537" y="1808134"/>
            <a:ext cx="411880" cy="412063"/>
            <a:chOff x="9295" y="-184"/>
            <a:chExt cx="2244" cy="2245"/>
          </a:xfrm>
          <a:solidFill>
            <a:schemeClr val="accent5"/>
          </a:solidFill>
        </p:grpSpPr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459DF9B4-3AA1-49AA-9680-17A5F90BC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5" y="-184"/>
              <a:ext cx="2244" cy="2245"/>
            </a:xfrm>
            <a:custGeom>
              <a:avLst/>
              <a:gdLst>
                <a:gd name="T0" fmla="*/ 474 w 947"/>
                <a:gd name="T1" fmla="*/ 0 h 947"/>
                <a:gd name="T2" fmla="*/ 0 w 947"/>
                <a:gd name="T3" fmla="*/ 474 h 947"/>
                <a:gd name="T4" fmla="*/ 474 w 947"/>
                <a:gd name="T5" fmla="*/ 947 h 947"/>
                <a:gd name="T6" fmla="*/ 947 w 947"/>
                <a:gd name="T7" fmla="*/ 474 h 947"/>
                <a:gd name="T8" fmla="*/ 474 w 947"/>
                <a:gd name="T9" fmla="*/ 0 h 947"/>
                <a:gd name="T10" fmla="*/ 474 w 947"/>
                <a:gd name="T11" fmla="*/ 896 h 947"/>
                <a:gd name="T12" fmla="*/ 176 w 947"/>
                <a:gd name="T13" fmla="*/ 773 h 947"/>
                <a:gd name="T14" fmla="*/ 99 w 947"/>
                <a:gd name="T15" fmla="*/ 669 h 947"/>
                <a:gd name="T16" fmla="*/ 51 w 947"/>
                <a:gd name="T17" fmla="*/ 474 h 947"/>
                <a:gd name="T18" fmla="*/ 474 w 947"/>
                <a:gd name="T19" fmla="*/ 51 h 947"/>
                <a:gd name="T20" fmla="*/ 760 w 947"/>
                <a:gd name="T21" fmla="*/ 164 h 947"/>
                <a:gd name="T22" fmla="*/ 855 w 947"/>
                <a:gd name="T23" fmla="*/ 292 h 947"/>
                <a:gd name="T24" fmla="*/ 896 w 947"/>
                <a:gd name="T25" fmla="*/ 474 h 947"/>
                <a:gd name="T26" fmla="*/ 474 w 947"/>
                <a:gd name="T27" fmla="*/ 896 h 947"/>
                <a:gd name="T28" fmla="*/ 474 w 947"/>
                <a:gd name="T29" fmla="*/ 896 h 947"/>
                <a:gd name="T30" fmla="*/ 474 w 947"/>
                <a:gd name="T31" fmla="*/ 89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947">
                  <a:moveTo>
                    <a:pt x="474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4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4" y="0"/>
                  </a:cubicBezTo>
                  <a:close/>
                  <a:moveTo>
                    <a:pt x="474" y="896"/>
                  </a:moveTo>
                  <a:cubicBezTo>
                    <a:pt x="358" y="896"/>
                    <a:pt x="252" y="849"/>
                    <a:pt x="176" y="773"/>
                  </a:cubicBezTo>
                  <a:cubicBezTo>
                    <a:pt x="145" y="743"/>
                    <a:pt x="120" y="708"/>
                    <a:pt x="99" y="669"/>
                  </a:cubicBezTo>
                  <a:cubicBezTo>
                    <a:pt x="69" y="611"/>
                    <a:pt x="51" y="544"/>
                    <a:pt x="51" y="474"/>
                  </a:cubicBezTo>
                  <a:cubicBezTo>
                    <a:pt x="51" y="241"/>
                    <a:pt x="241" y="51"/>
                    <a:pt x="474" y="51"/>
                  </a:cubicBezTo>
                  <a:cubicBezTo>
                    <a:pt x="584" y="51"/>
                    <a:pt x="685" y="94"/>
                    <a:pt x="760" y="164"/>
                  </a:cubicBezTo>
                  <a:cubicBezTo>
                    <a:pt x="799" y="200"/>
                    <a:pt x="831" y="243"/>
                    <a:pt x="855" y="292"/>
                  </a:cubicBezTo>
                  <a:cubicBezTo>
                    <a:pt x="881" y="347"/>
                    <a:pt x="896" y="408"/>
                    <a:pt x="896" y="474"/>
                  </a:cubicBezTo>
                  <a:cubicBezTo>
                    <a:pt x="896" y="706"/>
                    <a:pt x="707" y="896"/>
                    <a:pt x="474" y="896"/>
                  </a:cubicBezTo>
                  <a:close/>
                  <a:moveTo>
                    <a:pt x="474" y="896"/>
                  </a:moveTo>
                  <a:cubicBezTo>
                    <a:pt x="474" y="896"/>
                    <a:pt x="474" y="896"/>
                    <a:pt x="474" y="8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0AF4CAA2-B11E-46DF-9113-8DAA0CB3E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2" name="Freeform 15">
              <a:extLst>
                <a:ext uri="{FF2B5EF4-FFF2-40B4-BE49-F238E27FC236}">
                  <a16:creationId xmlns:a16="http://schemas.microsoft.com/office/drawing/2014/main" id="{49764450-9AD9-4835-8585-0D156D2C1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1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3" name="Freeform 16">
              <a:extLst>
                <a:ext uri="{FF2B5EF4-FFF2-40B4-BE49-F238E27FC236}">
                  <a16:creationId xmlns:a16="http://schemas.microsoft.com/office/drawing/2014/main" id="{BA6FBC7E-2F56-4CE5-AC6D-6A6DD7D7B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0" y="1175"/>
              <a:ext cx="1174" cy="386"/>
            </a:xfrm>
            <a:custGeom>
              <a:avLst/>
              <a:gdLst>
                <a:gd name="T0" fmla="*/ 247 w 495"/>
                <a:gd name="T1" fmla="*/ 163 h 163"/>
                <a:gd name="T2" fmla="*/ 495 w 495"/>
                <a:gd name="T3" fmla="*/ 28 h 163"/>
                <a:gd name="T4" fmla="*/ 452 w 495"/>
                <a:gd name="T5" fmla="*/ 0 h 163"/>
                <a:gd name="T6" fmla="*/ 219 w 495"/>
                <a:gd name="T7" fmla="*/ 110 h 163"/>
                <a:gd name="T8" fmla="*/ 43 w 495"/>
                <a:gd name="T9" fmla="*/ 0 h 163"/>
                <a:gd name="T10" fmla="*/ 0 w 495"/>
                <a:gd name="T11" fmla="*/ 28 h 163"/>
                <a:gd name="T12" fmla="*/ 214 w 495"/>
                <a:gd name="T13" fmla="*/ 161 h 163"/>
                <a:gd name="T14" fmla="*/ 247 w 495"/>
                <a:gd name="T15" fmla="*/ 163 h 163"/>
                <a:gd name="T16" fmla="*/ 247 w 495"/>
                <a:gd name="T17" fmla="*/ 163 h 163"/>
                <a:gd name="T18" fmla="*/ 247 w 495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163">
                  <a:moveTo>
                    <a:pt x="247" y="163"/>
                  </a:moveTo>
                  <a:cubicBezTo>
                    <a:pt x="346" y="163"/>
                    <a:pt x="441" y="112"/>
                    <a:pt x="495" y="2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2" y="78"/>
                    <a:pt x="311" y="121"/>
                    <a:pt x="219" y="110"/>
                  </a:cubicBezTo>
                  <a:cubicBezTo>
                    <a:pt x="148" y="102"/>
                    <a:pt x="82" y="61"/>
                    <a:pt x="4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101"/>
                    <a:pt x="127" y="151"/>
                    <a:pt x="214" y="161"/>
                  </a:cubicBezTo>
                  <a:cubicBezTo>
                    <a:pt x="225" y="162"/>
                    <a:pt x="236" y="163"/>
                    <a:pt x="247" y="163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</p:grpSp>
      <p:grpSp>
        <p:nvGrpSpPr>
          <p:cNvPr id="124" name="Group 12">
            <a:extLst>
              <a:ext uri="{FF2B5EF4-FFF2-40B4-BE49-F238E27FC236}">
                <a16:creationId xmlns:a16="http://schemas.microsoft.com/office/drawing/2014/main" id="{B5611284-87DE-4435-8774-E90DA44EF9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18596" y="1851542"/>
            <a:ext cx="411880" cy="412063"/>
            <a:chOff x="9295" y="-184"/>
            <a:chExt cx="2244" cy="2245"/>
          </a:xfrm>
          <a:solidFill>
            <a:schemeClr val="accent5"/>
          </a:solidFill>
        </p:grpSpPr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7773925-AC3A-4612-B141-1483B01AC7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5" y="-184"/>
              <a:ext cx="2244" cy="2245"/>
            </a:xfrm>
            <a:custGeom>
              <a:avLst/>
              <a:gdLst>
                <a:gd name="T0" fmla="*/ 474 w 947"/>
                <a:gd name="T1" fmla="*/ 0 h 947"/>
                <a:gd name="T2" fmla="*/ 0 w 947"/>
                <a:gd name="T3" fmla="*/ 474 h 947"/>
                <a:gd name="T4" fmla="*/ 474 w 947"/>
                <a:gd name="T5" fmla="*/ 947 h 947"/>
                <a:gd name="T6" fmla="*/ 947 w 947"/>
                <a:gd name="T7" fmla="*/ 474 h 947"/>
                <a:gd name="T8" fmla="*/ 474 w 947"/>
                <a:gd name="T9" fmla="*/ 0 h 947"/>
                <a:gd name="T10" fmla="*/ 474 w 947"/>
                <a:gd name="T11" fmla="*/ 896 h 947"/>
                <a:gd name="T12" fmla="*/ 176 w 947"/>
                <a:gd name="T13" fmla="*/ 773 h 947"/>
                <a:gd name="T14" fmla="*/ 99 w 947"/>
                <a:gd name="T15" fmla="*/ 669 h 947"/>
                <a:gd name="T16" fmla="*/ 51 w 947"/>
                <a:gd name="T17" fmla="*/ 474 h 947"/>
                <a:gd name="T18" fmla="*/ 474 w 947"/>
                <a:gd name="T19" fmla="*/ 51 h 947"/>
                <a:gd name="T20" fmla="*/ 760 w 947"/>
                <a:gd name="T21" fmla="*/ 164 h 947"/>
                <a:gd name="T22" fmla="*/ 855 w 947"/>
                <a:gd name="T23" fmla="*/ 292 h 947"/>
                <a:gd name="T24" fmla="*/ 896 w 947"/>
                <a:gd name="T25" fmla="*/ 474 h 947"/>
                <a:gd name="T26" fmla="*/ 474 w 947"/>
                <a:gd name="T27" fmla="*/ 896 h 947"/>
                <a:gd name="T28" fmla="*/ 474 w 947"/>
                <a:gd name="T29" fmla="*/ 896 h 947"/>
                <a:gd name="T30" fmla="*/ 474 w 947"/>
                <a:gd name="T31" fmla="*/ 896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7" h="947">
                  <a:moveTo>
                    <a:pt x="474" y="0"/>
                  </a:moveTo>
                  <a:cubicBezTo>
                    <a:pt x="212" y="0"/>
                    <a:pt x="0" y="212"/>
                    <a:pt x="0" y="474"/>
                  </a:cubicBezTo>
                  <a:cubicBezTo>
                    <a:pt x="0" y="735"/>
                    <a:pt x="212" y="947"/>
                    <a:pt x="474" y="947"/>
                  </a:cubicBezTo>
                  <a:cubicBezTo>
                    <a:pt x="735" y="947"/>
                    <a:pt x="947" y="735"/>
                    <a:pt x="947" y="474"/>
                  </a:cubicBezTo>
                  <a:cubicBezTo>
                    <a:pt x="947" y="212"/>
                    <a:pt x="735" y="0"/>
                    <a:pt x="474" y="0"/>
                  </a:cubicBezTo>
                  <a:close/>
                  <a:moveTo>
                    <a:pt x="474" y="896"/>
                  </a:moveTo>
                  <a:cubicBezTo>
                    <a:pt x="358" y="896"/>
                    <a:pt x="252" y="849"/>
                    <a:pt x="176" y="773"/>
                  </a:cubicBezTo>
                  <a:cubicBezTo>
                    <a:pt x="145" y="743"/>
                    <a:pt x="120" y="708"/>
                    <a:pt x="99" y="669"/>
                  </a:cubicBezTo>
                  <a:cubicBezTo>
                    <a:pt x="69" y="611"/>
                    <a:pt x="51" y="544"/>
                    <a:pt x="51" y="474"/>
                  </a:cubicBezTo>
                  <a:cubicBezTo>
                    <a:pt x="51" y="241"/>
                    <a:pt x="241" y="51"/>
                    <a:pt x="474" y="51"/>
                  </a:cubicBezTo>
                  <a:cubicBezTo>
                    <a:pt x="584" y="51"/>
                    <a:pt x="685" y="94"/>
                    <a:pt x="760" y="164"/>
                  </a:cubicBezTo>
                  <a:cubicBezTo>
                    <a:pt x="799" y="200"/>
                    <a:pt x="831" y="243"/>
                    <a:pt x="855" y="292"/>
                  </a:cubicBezTo>
                  <a:cubicBezTo>
                    <a:pt x="881" y="347"/>
                    <a:pt x="896" y="408"/>
                    <a:pt x="896" y="474"/>
                  </a:cubicBezTo>
                  <a:cubicBezTo>
                    <a:pt x="896" y="706"/>
                    <a:pt x="707" y="896"/>
                    <a:pt x="474" y="896"/>
                  </a:cubicBezTo>
                  <a:close/>
                  <a:moveTo>
                    <a:pt x="474" y="896"/>
                  </a:moveTo>
                  <a:cubicBezTo>
                    <a:pt x="474" y="896"/>
                    <a:pt x="474" y="896"/>
                    <a:pt x="474" y="8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4E1D20B6-D774-4C68-9E8E-F80E536D4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0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BABFD496-96C5-42F9-9C67-96F4D1BDC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1" y="568"/>
              <a:ext cx="242" cy="242"/>
            </a:xfrm>
            <a:custGeom>
              <a:avLst/>
              <a:gdLst>
                <a:gd name="T0" fmla="*/ 102 w 102"/>
                <a:gd name="T1" fmla="*/ 51 h 102"/>
                <a:gd name="T2" fmla="*/ 51 w 102"/>
                <a:gd name="T3" fmla="*/ 102 h 102"/>
                <a:gd name="T4" fmla="*/ 0 w 102"/>
                <a:gd name="T5" fmla="*/ 51 h 102"/>
                <a:gd name="T6" fmla="*/ 51 w 102"/>
                <a:gd name="T7" fmla="*/ 0 h 102"/>
                <a:gd name="T8" fmla="*/ 102 w 102"/>
                <a:gd name="T9" fmla="*/ 51 h 102"/>
                <a:gd name="T10" fmla="*/ 102 w 102"/>
                <a:gd name="T11" fmla="*/ 51 h 102"/>
                <a:gd name="T12" fmla="*/ 102 w 102"/>
                <a:gd name="T13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2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2" y="102"/>
                    <a:pt x="0" y="79"/>
                    <a:pt x="0" y="51"/>
                  </a:cubicBezTo>
                  <a:cubicBezTo>
                    <a:pt x="0" y="23"/>
                    <a:pt x="22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  <a:moveTo>
                    <a:pt x="102" y="51"/>
                  </a:moveTo>
                  <a:cubicBezTo>
                    <a:pt x="102" y="51"/>
                    <a:pt x="102" y="51"/>
                    <a:pt x="102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  <p:sp>
          <p:nvSpPr>
            <p:cNvPr id="128" name="Freeform 16">
              <a:extLst>
                <a:ext uri="{FF2B5EF4-FFF2-40B4-BE49-F238E27FC236}">
                  <a16:creationId xmlns:a16="http://schemas.microsoft.com/office/drawing/2014/main" id="{72E839A0-EFDF-4335-8CF3-D5A00A599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0" y="1175"/>
              <a:ext cx="1174" cy="386"/>
            </a:xfrm>
            <a:custGeom>
              <a:avLst/>
              <a:gdLst>
                <a:gd name="T0" fmla="*/ 247 w 495"/>
                <a:gd name="T1" fmla="*/ 163 h 163"/>
                <a:gd name="T2" fmla="*/ 495 w 495"/>
                <a:gd name="T3" fmla="*/ 28 h 163"/>
                <a:gd name="T4" fmla="*/ 452 w 495"/>
                <a:gd name="T5" fmla="*/ 0 h 163"/>
                <a:gd name="T6" fmla="*/ 219 w 495"/>
                <a:gd name="T7" fmla="*/ 110 h 163"/>
                <a:gd name="T8" fmla="*/ 43 w 495"/>
                <a:gd name="T9" fmla="*/ 0 h 163"/>
                <a:gd name="T10" fmla="*/ 0 w 495"/>
                <a:gd name="T11" fmla="*/ 28 h 163"/>
                <a:gd name="T12" fmla="*/ 214 w 495"/>
                <a:gd name="T13" fmla="*/ 161 h 163"/>
                <a:gd name="T14" fmla="*/ 247 w 495"/>
                <a:gd name="T15" fmla="*/ 163 h 163"/>
                <a:gd name="T16" fmla="*/ 247 w 495"/>
                <a:gd name="T17" fmla="*/ 163 h 163"/>
                <a:gd name="T18" fmla="*/ 247 w 495"/>
                <a:gd name="T1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5" h="163">
                  <a:moveTo>
                    <a:pt x="247" y="163"/>
                  </a:moveTo>
                  <a:cubicBezTo>
                    <a:pt x="346" y="163"/>
                    <a:pt x="441" y="112"/>
                    <a:pt x="495" y="28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02" y="78"/>
                    <a:pt x="311" y="121"/>
                    <a:pt x="219" y="110"/>
                  </a:cubicBezTo>
                  <a:cubicBezTo>
                    <a:pt x="148" y="102"/>
                    <a:pt x="82" y="61"/>
                    <a:pt x="4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8" y="101"/>
                    <a:pt x="127" y="151"/>
                    <a:pt x="214" y="161"/>
                  </a:cubicBezTo>
                  <a:cubicBezTo>
                    <a:pt x="225" y="162"/>
                    <a:pt x="236" y="163"/>
                    <a:pt x="247" y="163"/>
                  </a:cubicBezTo>
                  <a:close/>
                  <a:moveTo>
                    <a:pt x="247" y="163"/>
                  </a:moveTo>
                  <a:cubicBezTo>
                    <a:pt x="247" y="163"/>
                    <a:pt x="247" y="163"/>
                    <a:pt x="247" y="1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fr-FR" sz="933"/>
            </a:p>
          </p:txBody>
        </p:sp>
      </p:grpSp>
      <p:sp>
        <p:nvSpPr>
          <p:cNvPr id="129" name="TextBox 4">
            <a:extLst>
              <a:ext uri="{FF2B5EF4-FFF2-40B4-BE49-F238E27FC236}">
                <a16:creationId xmlns:a16="http://schemas.microsoft.com/office/drawing/2014/main" id="{B6D9ED93-DB32-499B-81B1-69D86DE71485}"/>
              </a:ext>
            </a:extLst>
          </p:cNvPr>
          <p:cNvSpPr txBox="1"/>
          <p:nvPr/>
        </p:nvSpPr>
        <p:spPr>
          <a:xfrm>
            <a:off x="5283532" y="2227412"/>
            <a:ext cx="168454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521" fontAlgn="base"/>
            <a:r>
              <a:rPr lang="el-GR" b="1" dirty="0">
                <a:solidFill>
                  <a:schemeClr val="accent1"/>
                </a:solidFill>
                <a:cs typeface="Franklin Gothic Book"/>
              </a:rPr>
              <a:t>Μπορώ να σχεδιάζω εισαγωγικές παρεμβάσεις με τη μέθοδο της ΕξΑΕ;</a:t>
            </a:r>
            <a:endParaRPr lang="en-US" sz="1100" b="1" dirty="0">
              <a:solidFill>
                <a:schemeClr val="accent1"/>
              </a:solidFill>
              <a:latin typeface="+mj-lt"/>
              <a:cs typeface="Franklin Gothic Book"/>
            </a:endParaRPr>
          </a:p>
        </p:txBody>
      </p:sp>
      <p:sp>
        <p:nvSpPr>
          <p:cNvPr id="130" name="TextBox 4">
            <a:extLst>
              <a:ext uri="{FF2B5EF4-FFF2-40B4-BE49-F238E27FC236}">
                <a16:creationId xmlns:a16="http://schemas.microsoft.com/office/drawing/2014/main" id="{C9F62EE4-572E-4724-B673-974E80FC4D81}"/>
              </a:ext>
            </a:extLst>
          </p:cNvPr>
          <p:cNvSpPr txBox="1"/>
          <p:nvPr/>
        </p:nvSpPr>
        <p:spPr>
          <a:xfrm>
            <a:off x="7279763" y="2227412"/>
            <a:ext cx="168454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304521" fontAlgn="base"/>
            <a:r>
              <a:rPr lang="el-GR" b="1" dirty="0">
                <a:solidFill>
                  <a:schemeClr val="accent1"/>
                </a:solidFill>
                <a:latin typeface="+mj-lt"/>
                <a:cs typeface="Franklin Gothic Book"/>
              </a:rPr>
              <a:t>Μπορώ να εμπλουτίζω το υφιστάμενο υλικό</a:t>
            </a:r>
          </a:p>
          <a:p>
            <a:pPr algn="ctr" defTabSz="304521" fontAlgn="base"/>
            <a:r>
              <a:rPr lang="el-GR" b="1" dirty="0">
                <a:solidFill>
                  <a:schemeClr val="accent1"/>
                </a:solidFill>
                <a:cs typeface="Franklin Gothic Book"/>
              </a:rPr>
              <a:t>με δραστηριότητες με βάση τις αρχές της ΕξΑΕ;</a:t>
            </a:r>
            <a:r>
              <a:rPr lang="el-GR" b="1" dirty="0">
                <a:solidFill>
                  <a:schemeClr val="accent1"/>
                </a:solidFill>
                <a:latin typeface="+mj-lt"/>
                <a:cs typeface="Franklin Gothic Book"/>
              </a:rPr>
              <a:t> </a:t>
            </a:r>
            <a:endParaRPr lang="en-US" sz="1200" b="1" dirty="0">
              <a:solidFill>
                <a:schemeClr val="accent1"/>
              </a:solidFill>
              <a:latin typeface="+mj-lt"/>
              <a:cs typeface="Franklin Gothic Book"/>
            </a:endParaRPr>
          </a:p>
        </p:txBody>
      </p:sp>
      <p:pic>
        <p:nvPicPr>
          <p:cNvPr id="55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C1792C-67BE-4E40-85D8-8D1209730F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75F963-B98E-4684-93F0-C309526809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DD0ADF2-D9C9-445F-95B7-C86D2BA35F8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69;p12">
            <a:extLst>
              <a:ext uri="{FF2B5EF4-FFF2-40B4-BE49-F238E27FC236}">
                <a16:creationId xmlns:a16="http://schemas.microsoft.com/office/drawing/2014/main" id="{A7485314-73B8-4AFF-9412-8F54B72D634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99;p2">
            <a:hlinkClick r:id="rId6" action="ppaction://hlinksldjump"/>
            <a:extLst>
              <a:ext uri="{FF2B5EF4-FFF2-40B4-BE49-F238E27FC236}">
                <a16:creationId xmlns:a16="http://schemas.microsoft.com/office/drawing/2014/main" id="{810B634E-7DF0-4663-8C0A-3ECA0E5FC509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95;p2">
            <a:hlinkClick r:id="rId8" action="ppaction://hlinksldjump"/>
            <a:extLst>
              <a:ext uri="{FF2B5EF4-FFF2-40B4-BE49-F238E27FC236}">
                <a16:creationId xmlns:a16="http://schemas.microsoft.com/office/drawing/2014/main" id="{742F0D00-82C6-48C8-B958-7396C91E024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7"/>
          <p:cNvSpPr txBox="1">
            <a:spLocks noGrp="1"/>
          </p:cNvSpPr>
          <p:nvPr>
            <p:ph type="title"/>
          </p:nvPr>
        </p:nvSpPr>
        <p:spPr>
          <a:xfrm>
            <a:off x="4423952" y="1136665"/>
            <a:ext cx="20226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el-GR" sz="5400" b="1" dirty="0">
                <a:solidFill>
                  <a:srgbClr val="7030A0"/>
                </a:solidFill>
              </a:rPr>
              <a:t>Πηγές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386" name="Google Shape;386;p17" descr="Αποτέλεσμα εικόνας για resour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8784" y="1074501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7" descr="Αποτέλεσμα εικόνας για resources"/>
          <p:cNvPicPr preferRelativeResize="0"/>
          <p:nvPr/>
        </p:nvPicPr>
        <p:blipFill rotWithShape="1"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919" y="3016319"/>
            <a:ext cx="620149" cy="412681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pic>
        <p:nvPicPr>
          <p:cNvPr id="388" name="Google Shape;388;p17" descr="Αποτέλεσμα εικόνας για resource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918" y="3995262"/>
            <a:ext cx="620149" cy="41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7" descr="Αποτέλεσμα εικόνας για resource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8177" y="4971490"/>
            <a:ext cx="620149" cy="41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BF009C-9E1C-493C-BAC2-226D8C5B1CDE}"/>
              </a:ext>
            </a:extLst>
          </p:cNvPr>
          <p:cNvSpPr txBox="1"/>
          <p:nvPr/>
        </p:nvSpPr>
        <p:spPr>
          <a:xfrm>
            <a:off x="3206295" y="3021227"/>
            <a:ext cx="74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Εμπλουτισμένο Βιβλίο Μαθητή (Γλώσσας Γ΄ Δημοτικού).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09A475-6E6B-4F8A-9A34-9104E31E9989}"/>
              </a:ext>
            </a:extLst>
          </p:cNvPr>
          <p:cNvSpPr txBox="1"/>
          <p:nvPr/>
        </p:nvSpPr>
        <p:spPr>
          <a:xfrm>
            <a:off x="3206294" y="5039078"/>
            <a:ext cx="743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Λογισμικό Γλώσσας Γ-Δ Δημοτικού.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93A290-1B63-4936-9A44-3947AF95CE14}"/>
              </a:ext>
            </a:extLst>
          </p:cNvPr>
          <p:cNvSpPr/>
          <p:nvPr/>
        </p:nvSpPr>
        <p:spPr>
          <a:xfrm>
            <a:off x="3206293" y="3995262"/>
            <a:ext cx="743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Βιβλίο Δασκάλου (Γλώσσας Γ΄ Δημοτικού). </a:t>
            </a:r>
          </a:p>
        </p:txBody>
      </p:sp>
      <p:pic>
        <p:nvPicPr>
          <p:cNvPr id="17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D46C3C8-D8D5-451A-8AD0-642B895D5F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37EB88-DE10-449E-83D6-A788AA52E2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018C2-2424-49DD-AF31-213A96E445E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69;p12">
            <a:extLst>
              <a:ext uri="{FF2B5EF4-FFF2-40B4-BE49-F238E27FC236}">
                <a16:creationId xmlns:a16="http://schemas.microsoft.com/office/drawing/2014/main" id="{FC96F4EB-F859-4997-8001-3E87BC554B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9;p2">
            <a:hlinkClick r:id="rId10" action="ppaction://hlinksldjump"/>
            <a:extLst>
              <a:ext uri="{FF2B5EF4-FFF2-40B4-BE49-F238E27FC236}">
                <a16:creationId xmlns:a16="http://schemas.microsoft.com/office/drawing/2014/main" id="{1872E0E2-2E33-4F0B-A112-25D021D2FE13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5;p2">
            <a:hlinkClick r:id="rId12" action="ppaction://hlinksldjump"/>
            <a:extLst>
              <a:ext uri="{FF2B5EF4-FFF2-40B4-BE49-F238E27FC236}">
                <a16:creationId xmlns:a16="http://schemas.microsoft.com/office/drawing/2014/main" id="{6D2396FC-1DA8-447E-9023-3A4559A7EB6F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>
            <a:hlinkClick r:id=""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28" y="239695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>
            <a:hlinkClick r:id=""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>
            <a:hlinkClick r:id="rId8" action="ppaction://hlinksldjump"/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822822" y="2166126"/>
            <a:ext cx="6615092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Δημιουργοί σεναρίου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822822" y="2708917"/>
            <a:ext cx="6615092" cy="11695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Κωτσίδης Κωνσταντίνος,</a:t>
            </a:r>
            <a:r>
              <a:rPr lang="el-G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MEd, PhD</a:t>
            </a:r>
            <a:r>
              <a:rPr lang="el-G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Ειδικότητα: Εκπαιδευτικός ΠΕ70</a:t>
            </a:r>
            <a:endParaRPr lang="el-GR" dirty="0"/>
          </a:p>
          <a:p>
            <a:pPr lvl="0"/>
            <a:r>
              <a:rPr lang="el-G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Συννεφάκης Χρήστος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Ειδικότητα: 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Εκπαιδευτικός ΠΕ70</a:t>
            </a:r>
          </a:p>
          <a:p>
            <a:pPr lvl="0"/>
            <a:endParaRPr lang="el-G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l-GR" dirty="0"/>
              <a:t>Πανεπιστήμιο Κρήτης, ΠΤΔΕ | Ε.ΔΙ.Β.Ε.Α</a:t>
            </a:r>
            <a:endParaRPr dirty="0"/>
          </a:p>
        </p:txBody>
      </p:sp>
      <p:sp>
        <p:nvSpPr>
          <p:cNvPr id="146" name="Google Shape;146;p2"/>
          <p:cNvSpPr txBox="1"/>
          <p:nvPr/>
        </p:nvSpPr>
        <p:spPr>
          <a:xfrm>
            <a:off x="1755549" y="4004357"/>
            <a:ext cx="6722529" cy="4616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Κριτικοί αναγνώστες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755549" y="4567798"/>
            <a:ext cx="6722529" cy="11695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lang="el-GR"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l-G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Μπαντουβά </a:t>
            </a:r>
            <a:r>
              <a:rPr lang="el-G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Αργυρώ,   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MEd,  Ειδικότητα: Εκπαιδευτικός ΠΕ70</a:t>
            </a:r>
          </a:p>
          <a:p>
            <a:pPr lvl="0"/>
            <a:r>
              <a:rPr lang="el-GR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Σαλούστρου Κατερίνα, </a:t>
            </a:r>
            <a:r>
              <a:rPr lang="el-G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MEd, Ειδικότητα: Εκπαιδευτικός ΠΕ70</a:t>
            </a:r>
          </a:p>
          <a:p>
            <a:pPr lvl="0"/>
            <a:endParaRPr lang="el-G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l-GR" dirty="0"/>
              <a:t>Πανεπιστήμιο Κρήτης, ΠΤΔΕ | Ε.ΔΙ.Β.Ε.Α</a:t>
            </a:r>
            <a:endParaRPr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FDC0A1-E6BD-4953-979F-9A8B3F715097}"/>
              </a:ext>
            </a:extLst>
          </p:cNvPr>
          <p:cNvSpPr txBox="1"/>
          <p:nvPr/>
        </p:nvSpPr>
        <p:spPr>
          <a:xfrm>
            <a:off x="1822822" y="414583"/>
            <a:ext cx="661509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Συντελεστές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8B9B60C-3457-405D-910D-12B1341423A5}"/>
              </a:ext>
            </a:extLst>
          </p:cNvPr>
          <p:cNvSpPr txBox="1"/>
          <p:nvPr/>
        </p:nvSpPr>
        <p:spPr>
          <a:xfrm>
            <a:off x="1755548" y="1049688"/>
            <a:ext cx="668236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Επιστημονικός Υπεύθυνος:</a:t>
            </a:r>
          </a:p>
          <a:p>
            <a:pPr algn="ctr"/>
            <a:r>
              <a:rPr lang="el-GR" b="1" dirty="0"/>
              <a:t> </a:t>
            </a:r>
          </a:p>
          <a:p>
            <a:pPr algn="ctr"/>
            <a:r>
              <a:rPr lang="el-GR" sz="1400" dirty="0"/>
              <a:t>Αναστασιάδης Παναγιώτης, </a:t>
            </a:r>
          </a:p>
          <a:p>
            <a:pPr algn="ctr"/>
            <a:r>
              <a:rPr lang="el-GR" sz="1400" dirty="0"/>
              <a:t>Καθηγητής Πανεπιστημίου Κρήτης, ΠΤΔΕ | Ε.ΔΙ.Β.Ε.Α   </a:t>
            </a:r>
            <a:endParaRPr lang="en-US" sz="1400" dirty="0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1893C0A-6233-488A-89AB-F53BBA370D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46820">
            <a:off x="8971594" y="3716028"/>
            <a:ext cx="1466850" cy="571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6DF63-67B0-4041-91D1-278C5EF69BA8}"/>
              </a:ext>
            </a:extLst>
          </p:cNvPr>
          <p:cNvSpPr txBox="1"/>
          <p:nvPr/>
        </p:nvSpPr>
        <p:spPr>
          <a:xfrm>
            <a:off x="49695" y="6480313"/>
            <a:ext cx="5565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© </a:t>
            </a:r>
            <a:r>
              <a:rPr lang="en-US" b="1" dirty="0">
                <a:solidFill>
                  <a:srgbClr val="C00000"/>
                </a:solidFill>
              </a:rPr>
              <a:t>2020 </a:t>
            </a:r>
            <a:r>
              <a:rPr lang="el-GR" b="1" dirty="0">
                <a:solidFill>
                  <a:srgbClr val="C00000"/>
                </a:solidFill>
              </a:rPr>
              <a:t>Πανεπιστήμιο Κρήτης | Ε.ΔΙ.Β.Ε.Α</a:t>
            </a:r>
            <a:r>
              <a:rPr lang="en-US" b="1" dirty="0">
                <a:solidFill>
                  <a:srgbClr val="C00000"/>
                </a:solidFill>
              </a:rPr>
              <a:t>.  All rights reserved.</a:t>
            </a:r>
            <a:r>
              <a:rPr lang="en-US" dirty="0">
                <a:solidFill>
                  <a:srgbClr val="C00000"/>
                </a:solidFill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4857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2305233" y="224061"/>
            <a:ext cx="6374291" cy="131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l-GR" sz="20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</a:t>
            </a:r>
            <a:endParaRPr sz="2000" dirty="0">
              <a:latin typeface="+mj-lt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2800" b="1" dirty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Σχεδιασμός &amp; Υλοποίηση σεναρίου </a:t>
            </a:r>
            <a:endParaRPr sz="2800" dirty="0">
              <a:latin typeface="+mj-lt"/>
            </a:endParaRP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2800" b="1" dirty="0">
                <a:solidFill>
                  <a:schemeClr val="accent1"/>
                </a:solidFill>
                <a:latin typeface="+mj-lt"/>
                <a:ea typeface="Calibri"/>
                <a:cs typeface="Calibri"/>
                <a:sym typeface="Calibri"/>
              </a:rPr>
              <a:t>για το μάθημα της Γλώσσας</a:t>
            </a:r>
          </a:p>
        </p:txBody>
      </p:sp>
      <p:sp>
        <p:nvSpPr>
          <p:cNvPr id="261" name="Google Shape;261;p12"/>
          <p:cNvSpPr/>
          <p:nvPr/>
        </p:nvSpPr>
        <p:spPr>
          <a:xfrm>
            <a:off x="308674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811489-FD37-4E64-95DA-1C8ECA7F42FE}"/>
              </a:ext>
            </a:extLst>
          </p:cNvPr>
          <p:cNvGrpSpPr/>
          <p:nvPr/>
        </p:nvGrpSpPr>
        <p:grpSpPr>
          <a:xfrm>
            <a:off x="1249968" y="948543"/>
            <a:ext cx="732939" cy="675559"/>
            <a:chOff x="1249968" y="948543"/>
            <a:chExt cx="732939" cy="675559"/>
          </a:xfrm>
        </p:grpSpPr>
        <p:sp>
          <p:nvSpPr>
            <p:cNvPr id="260" name="Google Shape;260;p12"/>
            <p:cNvSpPr/>
            <p:nvPr/>
          </p:nvSpPr>
          <p:spPr>
            <a:xfrm>
              <a:off x="1698367" y="948875"/>
              <a:ext cx="284540" cy="675227"/>
            </a:xfrm>
            <a:custGeom>
              <a:avLst/>
              <a:gdLst/>
              <a:ahLst/>
              <a:cxnLst/>
              <a:rect l="l" t="t" r="r" b="b"/>
              <a:pathLst>
                <a:path w="280788" h="827184" extrusionOk="0">
                  <a:moveTo>
                    <a:pt x="61554" y="505923"/>
                  </a:moveTo>
                  <a:lnTo>
                    <a:pt x="219233" y="505923"/>
                  </a:lnTo>
                  <a:cubicBezTo>
                    <a:pt x="219233" y="505923"/>
                    <a:pt x="219233" y="505923"/>
                    <a:pt x="219233" y="797253"/>
                  </a:cubicBezTo>
                  <a:cubicBezTo>
                    <a:pt x="219233" y="813216"/>
                    <a:pt x="205262" y="827184"/>
                    <a:pt x="189294" y="827184"/>
                  </a:cubicBezTo>
                  <a:cubicBezTo>
                    <a:pt x="171331" y="827184"/>
                    <a:pt x="159355" y="813216"/>
                    <a:pt x="159355" y="797253"/>
                  </a:cubicBezTo>
                  <a:cubicBezTo>
                    <a:pt x="159355" y="797253"/>
                    <a:pt x="159355" y="797253"/>
                    <a:pt x="159355" y="635625"/>
                  </a:cubicBezTo>
                  <a:cubicBezTo>
                    <a:pt x="159355" y="635625"/>
                    <a:pt x="159355" y="635625"/>
                    <a:pt x="159355" y="625648"/>
                  </a:cubicBezTo>
                  <a:cubicBezTo>
                    <a:pt x="159355" y="625648"/>
                    <a:pt x="159355" y="625648"/>
                    <a:pt x="159355" y="553813"/>
                  </a:cubicBezTo>
                  <a:cubicBezTo>
                    <a:pt x="159355" y="553813"/>
                    <a:pt x="159355" y="553813"/>
                    <a:pt x="123428" y="553813"/>
                  </a:cubicBezTo>
                  <a:cubicBezTo>
                    <a:pt x="123428" y="553813"/>
                    <a:pt x="123428" y="553813"/>
                    <a:pt x="123428" y="625648"/>
                  </a:cubicBezTo>
                  <a:cubicBezTo>
                    <a:pt x="123428" y="625648"/>
                    <a:pt x="123428" y="625648"/>
                    <a:pt x="123428" y="635625"/>
                  </a:cubicBezTo>
                  <a:cubicBezTo>
                    <a:pt x="123428" y="635625"/>
                    <a:pt x="123428" y="635625"/>
                    <a:pt x="123428" y="797253"/>
                  </a:cubicBezTo>
                  <a:cubicBezTo>
                    <a:pt x="123428" y="813216"/>
                    <a:pt x="109457" y="827184"/>
                    <a:pt x="91493" y="827184"/>
                  </a:cubicBezTo>
                  <a:cubicBezTo>
                    <a:pt x="75526" y="827184"/>
                    <a:pt x="61554" y="813216"/>
                    <a:pt x="61554" y="797253"/>
                  </a:cubicBezTo>
                  <a:cubicBezTo>
                    <a:pt x="61554" y="797253"/>
                    <a:pt x="61554" y="797253"/>
                    <a:pt x="61554" y="505923"/>
                  </a:cubicBezTo>
                  <a:close/>
                  <a:moveTo>
                    <a:pt x="65717" y="225136"/>
                  </a:moveTo>
                  <a:cubicBezTo>
                    <a:pt x="65717" y="225136"/>
                    <a:pt x="65717" y="225136"/>
                    <a:pt x="105545" y="225136"/>
                  </a:cubicBezTo>
                  <a:cubicBezTo>
                    <a:pt x="105545" y="225136"/>
                    <a:pt x="105545" y="225136"/>
                    <a:pt x="121476" y="255007"/>
                  </a:cubicBezTo>
                  <a:cubicBezTo>
                    <a:pt x="121476" y="255007"/>
                    <a:pt x="121476" y="255007"/>
                    <a:pt x="141390" y="288861"/>
                  </a:cubicBezTo>
                  <a:cubicBezTo>
                    <a:pt x="141390" y="288861"/>
                    <a:pt x="141390" y="288861"/>
                    <a:pt x="159313" y="255007"/>
                  </a:cubicBezTo>
                  <a:cubicBezTo>
                    <a:pt x="159313" y="255007"/>
                    <a:pt x="159313" y="255007"/>
                    <a:pt x="177235" y="225136"/>
                  </a:cubicBezTo>
                  <a:cubicBezTo>
                    <a:pt x="177235" y="225136"/>
                    <a:pt x="177235" y="225136"/>
                    <a:pt x="215072" y="225136"/>
                  </a:cubicBezTo>
                  <a:cubicBezTo>
                    <a:pt x="250917" y="225136"/>
                    <a:pt x="278797" y="255007"/>
                    <a:pt x="278797" y="288861"/>
                  </a:cubicBezTo>
                  <a:cubicBezTo>
                    <a:pt x="278797" y="288861"/>
                    <a:pt x="278797" y="288861"/>
                    <a:pt x="278797" y="300809"/>
                  </a:cubicBezTo>
                  <a:cubicBezTo>
                    <a:pt x="278797" y="300809"/>
                    <a:pt x="278797" y="300809"/>
                    <a:pt x="278797" y="334663"/>
                  </a:cubicBezTo>
                  <a:lnTo>
                    <a:pt x="280788" y="480036"/>
                  </a:lnTo>
                  <a:cubicBezTo>
                    <a:pt x="280788" y="484018"/>
                    <a:pt x="280788" y="488001"/>
                    <a:pt x="278797" y="491984"/>
                  </a:cubicBezTo>
                  <a:cubicBezTo>
                    <a:pt x="274814" y="499950"/>
                    <a:pt x="264857" y="505924"/>
                    <a:pt x="254900" y="505924"/>
                  </a:cubicBezTo>
                  <a:cubicBezTo>
                    <a:pt x="244943" y="505924"/>
                    <a:pt x="236977" y="499950"/>
                    <a:pt x="232995" y="491984"/>
                  </a:cubicBezTo>
                  <a:cubicBezTo>
                    <a:pt x="231003" y="488001"/>
                    <a:pt x="231003" y="484018"/>
                    <a:pt x="231003" y="480036"/>
                  </a:cubicBezTo>
                  <a:cubicBezTo>
                    <a:pt x="231003" y="480036"/>
                    <a:pt x="231003" y="480036"/>
                    <a:pt x="232995" y="334663"/>
                  </a:cubicBezTo>
                  <a:cubicBezTo>
                    <a:pt x="232995" y="334663"/>
                    <a:pt x="232995" y="334663"/>
                    <a:pt x="232995" y="306783"/>
                  </a:cubicBezTo>
                  <a:cubicBezTo>
                    <a:pt x="232995" y="302801"/>
                    <a:pt x="229012" y="300809"/>
                    <a:pt x="227020" y="300809"/>
                  </a:cubicBezTo>
                  <a:cubicBezTo>
                    <a:pt x="227020" y="300809"/>
                    <a:pt x="227020" y="300809"/>
                    <a:pt x="225029" y="300809"/>
                  </a:cubicBezTo>
                  <a:cubicBezTo>
                    <a:pt x="223038" y="300809"/>
                    <a:pt x="219055" y="302801"/>
                    <a:pt x="219055" y="306783"/>
                  </a:cubicBezTo>
                  <a:cubicBezTo>
                    <a:pt x="219055" y="306783"/>
                    <a:pt x="219055" y="306783"/>
                    <a:pt x="219055" y="486010"/>
                  </a:cubicBezTo>
                  <a:cubicBezTo>
                    <a:pt x="219055" y="489993"/>
                    <a:pt x="217063" y="491984"/>
                    <a:pt x="213080" y="491984"/>
                  </a:cubicBezTo>
                  <a:cubicBezTo>
                    <a:pt x="213080" y="491984"/>
                    <a:pt x="213080" y="491984"/>
                    <a:pt x="67708" y="491984"/>
                  </a:cubicBezTo>
                  <a:cubicBezTo>
                    <a:pt x="65717" y="491984"/>
                    <a:pt x="61734" y="489993"/>
                    <a:pt x="61734" y="486010"/>
                  </a:cubicBezTo>
                  <a:cubicBezTo>
                    <a:pt x="61734" y="486010"/>
                    <a:pt x="61734" y="486010"/>
                    <a:pt x="61734" y="306783"/>
                  </a:cubicBezTo>
                  <a:cubicBezTo>
                    <a:pt x="61734" y="302801"/>
                    <a:pt x="59742" y="300809"/>
                    <a:pt x="55759" y="300809"/>
                  </a:cubicBezTo>
                  <a:cubicBezTo>
                    <a:pt x="51776" y="300809"/>
                    <a:pt x="47793" y="302801"/>
                    <a:pt x="47793" y="306783"/>
                  </a:cubicBezTo>
                  <a:cubicBezTo>
                    <a:pt x="47793" y="306783"/>
                    <a:pt x="47793" y="306783"/>
                    <a:pt x="49785" y="334663"/>
                  </a:cubicBezTo>
                  <a:cubicBezTo>
                    <a:pt x="49785" y="334663"/>
                    <a:pt x="49785" y="334663"/>
                    <a:pt x="49785" y="480036"/>
                  </a:cubicBezTo>
                  <a:cubicBezTo>
                    <a:pt x="49785" y="484018"/>
                    <a:pt x="49785" y="488001"/>
                    <a:pt x="47793" y="491984"/>
                  </a:cubicBezTo>
                  <a:cubicBezTo>
                    <a:pt x="45802" y="497958"/>
                    <a:pt x="39828" y="501941"/>
                    <a:pt x="33854" y="503932"/>
                  </a:cubicBezTo>
                  <a:cubicBezTo>
                    <a:pt x="31862" y="505924"/>
                    <a:pt x="27879" y="505924"/>
                    <a:pt x="25888" y="505924"/>
                  </a:cubicBezTo>
                  <a:cubicBezTo>
                    <a:pt x="11948" y="505924"/>
                    <a:pt x="0" y="493975"/>
                    <a:pt x="0" y="480036"/>
                  </a:cubicBezTo>
                  <a:cubicBezTo>
                    <a:pt x="0" y="480036"/>
                    <a:pt x="0" y="480036"/>
                    <a:pt x="1991" y="334663"/>
                  </a:cubicBezTo>
                  <a:cubicBezTo>
                    <a:pt x="1991" y="334663"/>
                    <a:pt x="1991" y="334663"/>
                    <a:pt x="1991" y="300809"/>
                  </a:cubicBezTo>
                  <a:cubicBezTo>
                    <a:pt x="1991" y="300809"/>
                    <a:pt x="1991" y="300809"/>
                    <a:pt x="1991" y="288861"/>
                  </a:cubicBezTo>
                  <a:cubicBezTo>
                    <a:pt x="1991" y="255007"/>
                    <a:pt x="29871" y="225136"/>
                    <a:pt x="65717" y="225136"/>
                  </a:cubicBezTo>
                  <a:close/>
                  <a:moveTo>
                    <a:pt x="140394" y="0"/>
                  </a:moveTo>
                  <a:cubicBezTo>
                    <a:pt x="199304" y="0"/>
                    <a:pt x="247060" y="47756"/>
                    <a:pt x="247060" y="106666"/>
                  </a:cubicBezTo>
                  <a:cubicBezTo>
                    <a:pt x="247060" y="165576"/>
                    <a:pt x="199304" y="213332"/>
                    <a:pt x="140394" y="213332"/>
                  </a:cubicBezTo>
                  <a:cubicBezTo>
                    <a:pt x="81484" y="213332"/>
                    <a:pt x="33728" y="165576"/>
                    <a:pt x="33728" y="106666"/>
                  </a:cubicBezTo>
                  <a:cubicBezTo>
                    <a:pt x="33728" y="47756"/>
                    <a:pt x="81484" y="0"/>
                    <a:pt x="14039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1249968" y="948543"/>
              <a:ext cx="376095" cy="675227"/>
            </a:xfrm>
            <a:custGeom>
              <a:avLst/>
              <a:gdLst/>
              <a:ahLst/>
              <a:cxnLst/>
              <a:rect l="l" t="t" r="r" b="b"/>
              <a:pathLst>
                <a:path w="769055" h="1582157" extrusionOk="0">
                  <a:moveTo>
                    <a:pt x="428575" y="1245249"/>
                  </a:moveTo>
                  <a:cubicBezTo>
                    <a:pt x="428575" y="1245249"/>
                    <a:pt x="428575" y="1245249"/>
                    <a:pt x="544053" y="1245249"/>
                  </a:cubicBezTo>
                  <a:cubicBezTo>
                    <a:pt x="544053" y="1245249"/>
                    <a:pt x="544053" y="1245249"/>
                    <a:pt x="544053" y="1528813"/>
                  </a:cubicBezTo>
                  <a:cubicBezTo>
                    <a:pt x="544053" y="1556889"/>
                    <a:pt x="518704" y="1582157"/>
                    <a:pt x="487722" y="1582157"/>
                  </a:cubicBezTo>
                  <a:cubicBezTo>
                    <a:pt x="453924" y="1582157"/>
                    <a:pt x="428575" y="1556889"/>
                    <a:pt x="428575" y="1528813"/>
                  </a:cubicBezTo>
                  <a:close/>
                  <a:moveTo>
                    <a:pt x="242859" y="1245249"/>
                  </a:moveTo>
                  <a:cubicBezTo>
                    <a:pt x="242859" y="1245249"/>
                    <a:pt x="242859" y="1245249"/>
                    <a:pt x="358337" y="1245249"/>
                  </a:cubicBezTo>
                  <a:cubicBezTo>
                    <a:pt x="358337" y="1245249"/>
                    <a:pt x="358337" y="1245249"/>
                    <a:pt x="358337" y="1528813"/>
                  </a:cubicBezTo>
                  <a:cubicBezTo>
                    <a:pt x="358337" y="1556889"/>
                    <a:pt x="332988" y="1582157"/>
                    <a:pt x="302006" y="1582157"/>
                  </a:cubicBezTo>
                  <a:cubicBezTo>
                    <a:pt x="268208" y="1582157"/>
                    <a:pt x="242859" y="1556889"/>
                    <a:pt x="242859" y="1528813"/>
                  </a:cubicBezTo>
                  <a:close/>
                  <a:moveTo>
                    <a:pt x="326778" y="441671"/>
                  </a:moveTo>
                  <a:cubicBezTo>
                    <a:pt x="326778" y="441671"/>
                    <a:pt x="326778" y="441671"/>
                    <a:pt x="349314" y="481126"/>
                  </a:cubicBezTo>
                  <a:cubicBezTo>
                    <a:pt x="349314" y="481126"/>
                    <a:pt x="349314" y="481126"/>
                    <a:pt x="383119" y="540309"/>
                  </a:cubicBezTo>
                  <a:cubicBezTo>
                    <a:pt x="383119" y="540309"/>
                    <a:pt x="383119" y="540309"/>
                    <a:pt x="419741" y="481126"/>
                  </a:cubicBezTo>
                  <a:cubicBezTo>
                    <a:pt x="419741" y="481126"/>
                    <a:pt x="419741" y="481126"/>
                    <a:pt x="442277" y="441671"/>
                  </a:cubicBezTo>
                  <a:cubicBezTo>
                    <a:pt x="557776" y="469853"/>
                    <a:pt x="594398" y="554400"/>
                    <a:pt x="597215" y="562854"/>
                  </a:cubicBezTo>
                  <a:cubicBezTo>
                    <a:pt x="614117" y="591036"/>
                    <a:pt x="628202" y="622037"/>
                    <a:pt x="642288" y="653037"/>
                  </a:cubicBezTo>
                  <a:cubicBezTo>
                    <a:pt x="642288" y="653037"/>
                    <a:pt x="642288" y="653037"/>
                    <a:pt x="670458" y="706583"/>
                  </a:cubicBezTo>
                  <a:cubicBezTo>
                    <a:pt x="670458" y="706583"/>
                    <a:pt x="670458" y="706583"/>
                    <a:pt x="735250" y="841857"/>
                  </a:cubicBezTo>
                  <a:cubicBezTo>
                    <a:pt x="735250" y="841857"/>
                    <a:pt x="735250" y="841857"/>
                    <a:pt x="763421" y="903857"/>
                  </a:cubicBezTo>
                  <a:cubicBezTo>
                    <a:pt x="769055" y="909494"/>
                    <a:pt x="769055" y="917948"/>
                    <a:pt x="769055" y="926403"/>
                  </a:cubicBezTo>
                  <a:cubicBezTo>
                    <a:pt x="769055" y="943312"/>
                    <a:pt x="757787" y="960221"/>
                    <a:pt x="740884" y="968676"/>
                  </a:cubicBezTo>
                  <a:cubicBezTo>
                    <a:pt x="738067" y="968676"/>
                    <a:pt x="735250" y="968676"/>
                    <a:pt x="735250" y="971494"/>
                  </a:cubicBezTo>
                  <a:cubicBezTo>
                    <a:pt x="718348" y="974312"/>
                    <a:pt x="704263" y="971494"/>
                    <a:pt x="690178" y="963040"/>
                  </a:cubicBezTo>
                  <a:cubicBezTo>
                    <a:pt x="684543" y="957403"/>
                    <a:pt x="678909" y="951767"/>
                    <a:pt x="676092" y="943312"/>
                  </a:cubicBezTo>
                  <a:cubicBezTo>
                    <a:pt x="676092" y="943312"/>
                    <a:pt x="676092" y="943312"/>
                    <a:pt x="569044" y="706583"/>
                  </a:cubicBezTo>
                  <a:cubicBezTo>
                    <a:pt x="569044" y="706583"/>
                    <a:pt x="569044" y="706583"/>
                    <a:pt x="563410" y="692492"/>
                  </a:cubicBezTo>
                  <a:cubicBezTo>
                    <a:pt x="560593" y="684037"/>
                    <a:pt x="549325" y="678401"/>
                    <a:pt x="540874" y="681219"/>
                  </a:cubicBezTo>
                  <a:cubicBezTo>
                    <a:pt x="529606" y="684037"/>
                    <a:pt x="521154" y="695310"/>
                    <a:pt x="523972" y="706583"/>
                  </a:cubicBezTo>
                  <a:cubicBezTo>
                    <a:pt x="523972" y="706583"/>
                    <a:pt x="523972" y="706583"/>
                    <a:pt x="636654" y="1191314"/>
                  </a:cubicBezTo>
                  <a:cubicBezTo>
                    <a:pt x="636654" y="1191314"/>
                    <a:pt x="636654" y="1191314"/>
                    <a:pt x="639471" y="1194133"/>
                  </a:cubicBezTo>
                  <a:cubicBezTo>
                    <a:pt x="639471" y="1194133"/>
                    <a:pt x="639471" y="1196951"/>
                    <a:pt x="639471" y="1196951"/>
                  </a:cubicBezTo>
                  <a:cubicBezTo>
                    <a:pt x="639471" y="1208224"/>
                    <a:pt x="631020" y="1216678"/>
                    <a:pt x="619751" y="1216678"/>
                  </a:cubicBezTo>
                  <a:cubicBezTo>
                    <a:pt x="619751" y="1216678"/>
                    <a:pt x="619751" y="1216678"/>
                    <a:pt x="154938" y="1216678"/>
                  </a:cubicBezTo>
                  <a:cubicBezTo>
                    <a:pt x="143670" y="1216678"/>
                    <a:pt x="132401" y="1208224"/>
                    <a:pt x="132401" y="1196951"/>
                  </a:cubicBezTo>
                  <a:cubicBezTo>
                    <a:pt x="132401" y="1196951"/>
                    <a:pt x="132401" y="1196951"/>
                    <a:pt x="135218" y="1194133"/>
                  </a:cubicBezTo>
                  <a:cubicBezTo>
                    <a:pt x="135218" y="1194133"/>
                    <a:pt x="135218" y="1194133"/>
                    <a:pt x="135218" y="1191314"/>
                  </a:cubicBezTo>
                  <a:cubicBezTo>
                    <a:pt x="135218" y="1191314"/>
                    <a:pt x="135218" y="1191314"/>
                    <a:pt x="245083" y="706583"/>
                  </a:cubicBezTo>
                  <a:cubicBezTo>
                    <a:pt x="247901" y="695310"/>
                    <a:pt x="239449" y="684037"/>
                    <a:pt x="228181" y="681219"/>
                  </a:cubicBezTo>
                  <a:cubicBezTo>
                    <a:pt x="219730" y="678401"/>
                    <a:pt x="208462" y="684037"/>
                    <a:pt x="205645" y="692492"/>
                  </a:cubicBezTo>
                  <a:cubicBezTo>
                    <a:pt x="205645" y="692492"/>
                    <a:pt x="205645" y="692492"/>
                    <a:pt x="200011" y="706583"/>
                  </a:cubicBezTo>
                  <a:cubicBezTo>
                    <a:pt x="200011" y="706583"/>
                    <a:pt x="200011" y="706583"/>
                    <a:pt x="92963" y="943312"/>
                  </a:cubicBezTo>
                  <a:cubicBezTo>
                    <a:pt x="90146" y="951767"/>
                    <a:pt x="84512" y="957403"/>
                    <a:pt x="78877" y="963040"/>
                  </a:cubicBezTo>
                  <a:cubicBezTo>
                    <a:pt x="64792" y="974312"/>
                    <a:pt x="45073" y="977131"/>
                    <a:pt x="28171" y="968676"/>
                  </a:cubicBezTo>
                  <a:cubicBezTo>
                    <a:pt x="11268" y="960221"/>
                    <a:pt x="0" y="943312"/>
                    <a:pt x="0" y="926403"/>
                  </a:cubicBezTo>
                  <a:cubicBezTo>
                    <a:pt x="0" y="917948"/>
                    <a:pt x="0" y="909494"/>
                    <a:pt x="5634" y="903857"/>
                  </a:cubicBezTo>
                  <a:cubicBezTo>
                    <a:pt x="5634" y="903857"/>
                    <a:pt x="5634" y="903857"/>
                    <a:pt x="98597" y="706583"/>
                  </a:cubicBezTo>
                  <a:cubicBezTo>
                    <a:pt x="98597" y="706583"/>
                    <a:pt x="98597" y="706583"/>
                    <a:pt x="126767" y="653037"/>
                  </a:cubicBezTo>
                  <a:cubicBezTo>
                    <a:pt x="140853" y="622037"/>
                    <a:pt x="154938" y="591036"/>
                    <a:pt x="171840" y="562854"/>
                  </a:cubicBezTo>
                  <a:cubicBezTo>
                    <a:pt x="174657" y="554400"/>
                    <a:pt x="211279" y="469853"/>
                    <a:pt x="326778" y="441671"/>
                  </a:cubicBezTo>
                  <a:close/>
                  <a:moveTo>
                    <a:pt x="385123" y="0"/>
                  </a:moveTo>
                  <a:cubicBezTo>
                    <a:pt x="497882" y="0"/>
                    <a:pt x="589292" y="91942"/>
                    <a:pt x="589292" y="205359"/>
                  </a:cubicBezTo>
                  <a:cubicBezTo>
                    <a:pt x="589292" y="318776"/>
                    <a:pt x="497882" y="410718"/>
                    <a:pt x="385123" y="410718"/>
                  </a:cubicBezTo>
                  <a:cubicBezTo>
                    <a:pt x="272364" y="410718"/>
                    <a:pt x="180954" y="318776"/>
                    <a:pt x="180954" y="205359"/>
                  </a:cubicBezTo>
                  <a:cubicBezTo>
                    <a:pt x="180954" y="91942"/>
                    <a:pt x="272364" y="0"/>
                    <a:pt x="385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12">
            <a:hlinkClick r:id="" action="ppaction://hlinkshowjump?jump=firstslide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2">
            <a:hlinkClick r:id="" action="ppaction://hlinkshowjump?jump=nextslide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2">
            <a:hlinkClick r:id=""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4A316C-E72D-4C27-BFEF-560DF6679B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448" y="1782044"/>
            <a:ext cx="3502976" cy="483971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52762A-8BAB-440F-BCB8-0E6E0C7B396E}"/>
              </a:ext>
            </a:extLst>
          </p:cNvPr>
          <p:cNvGrpSpPr/>
          <p:nvPr/>
        </p:nvGrpSpPr>
        <p:grpSpPr>
          <a:xfrm>
            <a:off x="441135" y="2037852"/>
            <a:ext cx="6383343" cy="4556295"/>
            <a:chOff x="1354959" y="-341390"/>
            <a:chExt cx="5481304" cy="2883752"/>
          </a:xfrm>
          <a:solidFill>
            <a:schemeClr val="accent1"/>
          </a:solidFill>
        </p:grpSpPr>
        <p:sp>
          <p:nvSpPr>
            <p:cNvPr id="17" name="Google Shape;100;p2">
              <a:extLst>
                <a:ext uri="{FF2B5EF4-FFF2-40B4-BE49-F238E27FC236}">
                  <a16:creationId xmlns:a16="http://schemas.microsoft.com/office/drawing/2014/main" id="{0480C9FF-6360-47CD-A69C-F1EF1491BEB2}"/>
                </a:ext>
              </a:extLst>
            </p:cNvPr>
            <p:cNvSpPr txBox="1"/>
            <p:nvPr/>
          </p:nvSpPr>
          <p:spPr>
            <a:xfrm>
              <a:off x="1354960" y="239227"/>
              <a:ext cx="5436698" cy="2337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Εκπαιδευτική Βαθμίδα: Δημοτικό</a:t>
              </a:r>
              <a:endParaRPr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1;p2">
              <a:extLst>
                <a:ext uri="{FF2B5EF4-FFF2-40B4-BE49-F238E27FC236}">
                  <a16:creationId xmlns:a16="http://schemas.microsoft.com/office/drawing/2014/main" id="{E6516EAC-0CFD-4B10-BF61-B289EEF0AB51}"/>
                </a:ext>
              </a:extLst>
            </p:cNvPr>
            <p:cNvSpPr txBox="1"/>
            <p:nvPr/>
          </p:nvSpPr>
          <p:spPr>
            <a:xfrm>
              <a:off x="1399565" y="-341390"/>
              <a:ext cx="5436698" cy="29216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4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Ταυτότητα Σεναρίου</a:t>
              </a:r>
              <a:endParaRPr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2;p2">
              <a:extLst>
                <a:ext uri="{FF2B5EF4-FFF2-40B4-BE49-F238E27FC236}">
                  <a16:creationId xmlns:a16="http://schemas.microsoft.com/office/drawing/2014/main" id="{4749460A-FF19-4A68-91CF-78E56C6F2C82}"/>
                </a:ext>
              </a:extLst>
            </p:cNvPr>
            <p:cNvSpPr txBox="1"/>
            <p:nvPr/>
          </p:nvSpPr>
          <p:spPr>
            <a:xfrm>
              <a:off x="1354960" y="1115529"/>
              <a:ext cx="5436699" cy="2337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l-GR" sz="1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Μάθημα: Γλώσσα</a:t>
              </a:r>
              <a:endParaRPr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3;p2">
              <a:extLst>
                <a:ext uri="{FF2B5EF4-FFF2-40B4-BE49-F238E27FC236}">
                  <a16:creationId xmlns:a16="http://schemas.microsoft.com/office/drawing/2014/main" id="{1FEC4E0D-E7C7-4612-81C3-7914B02E9DD8}"/>
                </a:ext>
              </a:extLst>
            </p:cNvPr>
            <p:cNvSpPr txBox="1"/>
            <p:nvPr/>
          </p:nvSpPr>
          <p:spPr>
            <a:xfrm>
              <a:off x="1399565" y="658297"/>
              <a:ext cx="5436698" cy="2337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8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Τάξη: Γ΄</a:t>
              </a:r>
              <a:endParaRPr sz="18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;p2">
              <a:extLst>
                <a:ext uri="{FF2B5EF4-FFF2-40B4-BE49-F238E27FC236}">
                  <a16:creationId xmlns:a16="http://schemas.microsoft.com/office/drawing/2014/main" id="{66A23726-6970-4353-8A12-FE601AF329C0}"/>
                </a:ext>
              </a:extLst>
            </p:cNvPr>
            <p:cNvSpPr txBox="1"/>
            <p:nvPr/>
          </p:nvSpPr>
          <p:spPr>
            <a:xfrm>
              <a:off x="1354959" y="1585543"/>
              <a:ext cx="5436699" cy="23373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l-GR" sz="1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Επανάληψη στην Θεματική ενότητα: Ουσιαστικά</a:t>
              </a:r>
              <a:endParaRPr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;p2">
              <a:extLst>
                <a:ext uri="{FF2B5EF4-FFF2-40B4-BE49-F238E27FC236}">
                  <a16:creationId xmlns:a16="http://schemas.microsoft.com/office/drawing/2014/main" id="{C48903EA-0441-4A3E-BCDE-FDE67023AD61}"/>
                </a:ext>
              </a:extLst>
            </p:cNvPr>
            <p:cNvSpPr txBox="1"/>
            <p:nvPr/>
          </p:nvSpPr>
          <p:spPr>
            <a:xfrm>
              <a:off x="1354959" y="1957998"/>
              <a:ext cx="5436699" cy="58436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l-GR" sz="1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Χρονοδιάγραμμα: 1</a:t>
              </a:r>
              <a:r>
                <a:rPr lang="el-GR" sz="1800" b="1" baseline="300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η</a:t>
              </a:r>
              <a:r>
                <a:rPr lang="el-GR" sz="1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Εβδομάδα (2 μέρες)</a:t>
              </a:r>
            </a:p>
            <a:p>
              <a:pPr lvl="0"/>
              <a:endParaRPr lang="el-GR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/>
              <a:r>
                <a:rPr lang="el-GR" sz="18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Εκτιμώμενος Φόρτος εργασίας για μαθητές: 90΄</a:t>
              </a:r>
              <a:endParaRPr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096D31-A107-4724-9872-CC16F629F87C}"/>
              </a:ext>
            </a:extLst>
          </p:cNvPr>
          <p:cNvGrpSpPr/>
          <p:nvPr/>
        </p:nvGrpSpPr>
        <p:grpSpPr>
          <a:xfrm>
            <a:off x="8847084" y="371643"/>
            <a:ext cx="1812502" cy="1016619"/>
            <a:chOff x="2236173" y="-1659351"/>
            <a:chExt cx="1812502" cy="10166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8D516F-50A3-4EC2-A03D-1233671C2DFC}"/>
                </a:ext>
              </a:extLst>
            </p:cNvPr>
            <p:cNvSpPr/>
            <p:nvPr/>
          </p:nvSpPr>
          <p:spPr>
            <a:xfrm>
              <a:off x="2262686" y="-1659351"/>
              <a:ext cx="1785989" cy="1016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E032673-7BDF-47EE-843C-7B310903C25C}"/>
                </a:ext>
              </a:extLst>
            </p:cNvPr>
            <p:cNvSpPr txBox="1"/>
            <p:nvPr/>
          </p:nvSpPr>
          <p:spPr>
            <a:xfrm>
              <a:off x="2236173" y="-1425332"/>
              <a:ext cx="1812502" cy="4205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2133" b="1" dirty="0">
                  <a:solidFill>
                    <a:schemeClr val="bg1"/>
                  </a:solidFill>
                </a:rPr>
                <a:t>Γλώσσα</a:t>
              </a:r>
              <a:endParaRPr lang="en-US" sz="1867" b="1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pic>
        <p:nvPicPr>
          <p:cNvPr id="26" name="Google Shape;99;p2">
            <a:hlinkClick r:id="rId8" action="ppaction://hlinksldjump"/>
            <a:extLst>
              <a:ext uri="{FF2B5EF4-FFF2-40B4-BE49-F238E27FC236}">
                <a16:creationId xmlns:a16="http://schemas.microsoft.com/office/drawing/2014/main" id="{281522C8-E9C1-4E72-B10F-CFC67C87BA4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95;p2">
            <a:hlinkClick r:id="rId10" action="ppaction://hlinksldjump"/>
            <a:extLst>
              <a:ext uri="{FF2B5EF4-FFF2-40B4-BE49-F238E27FC236}">
                <a16:creationId xmlns:a16="http://schemas.microsoft.com/office/drawing/2014/main" id="{4FD16277-D573-421C-8A2C-1849FE13B9A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9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"/>
          <p:cNvSpPr txBox="1"/>
          <p:nvPr/>
        </p:nvSpPr>
        <p:spPr>
          <a:xfrm>
            <a:off x="1783216" y="105594"/>
            <a:ext cx="991348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Προσδοκώμενα μαθησιακά αποτελέσματα</a:t>
            </a:r>
            <a:endParaRPr dirty="0"/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40"/>
              <a:buFont typeface="Calibri"/>
              <a:buNone/>
            </a:pPr>
            <a:r>
              <a:rPr lang="el-GR" sz="374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Για τους μαθητές</a:t>
            </a:r>
            <a:endParaRPr dirty="0"/>
          </a:p>
        </p:txBody>
      </p:sp>
      <p:sp>
        <p:nvSpPr>
          <p:cNvPr id="215" name="Google Shape;215;p5"/>
          <p:cNvSpPr txBox="1"/>
          <p:nvPr/>
        </p:nvSpPr>
        <p:spPr>
          <a:xfrm>
            <a:off x="80074" y="1666672"/>
            <a:ext cx="10707756" cy="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την ολοκλήρωση των δραστηριοτήτων της της 1</a:t>
            </a:r>
            <a:r>
              <a:rPr lang="el-GR" sz="24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ης</a:t>
            </a:r>
            <a:r>
              <a:rPr lang="el-G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εβδομάδας , οι μαθητές μας θα πρέπει:</a:t>
            </a:r>
            <a:endParaRPr dirty="0"/>
          </a:p>
        </p:txBody>
      </p:sp>
      <p:sp>
        <p:nvSpPr>
          <p:cNvPr id="216" name="Google Shape;216;p5"/>
          <p:cNvSpPr/>
          <p:nvPr/>
        </p:nvSpPr>
        <p:spPr>
          <a:xfrm>
            <a:off x="1550371" y="1002542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267273" y="105594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1.2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1076804" y="1010185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 txBox="1"/>
          <p:nvPr/>
        </p:nvSpPr>
        <p:spPr>
          <a:xfrm>
            <a:off x="1194600" y="2786275"/>
            <a:ext cx="8851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αναγνωρίζουν τα κύρια ονόματα.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διακρίνουν τις πτώσεις των ουσιαστικών 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επιλέγουν την κατάλληλη πτώση για τα ουσιαστικά με βάση τον συντακτικό τους ρόλο μέσα στην πρόταση.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1181099" y="2405270"/>
            <a:ext cx="2237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γνώσεων</a:t>
            </a:r>
            <a:endParaRPr sz="1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1181099" y="4099670"/>
            <a:ext cx="266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δεξιοτήτων</a:t>
            </a:r>
            <a:endParaRPr sz="1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5"/>
          <p:cNvSpPr txBox="1"/>
          <p:nvPr/>
        </p:nvSpPr>
        <p:spPr>
          <a:xfrm>
            <a:off x="1181099" y="5424745"/>
            <a:ext cx="26653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Σε επίπεδο στάσεων</a:t>
            </a:r>
            <a:endParaRPr sz="18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260218" y="2405270"/>
            <a:ext cx="470978" cy="1234958"/>
          </a:xfrm>
          <a:custGeom>
            <a:avLst/>
            <a:gdLst/>
            <a:ahLst/>
            <a:cxnLst/>
            <a:rect l="l" t="t" r="r" b="b"/>
            <a:pathLst>
              <a:path w="1026" h="2551" extrusionOk="0">
                <a:moveTo>
                  <a:pt x="511" y="0"/>
                </a:moveTo>
                <a:lnTo>
                  <a:pt x="537" y="2"/>
                </a:lnTo>
                <a:lnTo>
                  <a:pt x="560" y="11"/>
                </a:lnTo>
                <a:lnTo>
                  <a:pt x="579" y="23"/>
                </a:lnTo>
                <a:lnTo>
                  <a:pt x="594" y="38"/>
                </a:lnTo>
                <a:lnTo>
                  <a:pt x="604" y="56"/>
                </a:lnTo>
                <a:lnTo>
                  <a:pt x="607" y="76"/>
                </a:lnTo>
                <a:lnTo>
                  <a:pt x="604" y="95"/>
                </a:lnTo>
                <a:lnTo>
                  <a:pt x="596" y="113"/>
                </a:lnTo>
                <a:lnTo>
                  <a:pt x="582" y="128"/>
                </a:lnTo>
                <a:lnTo>
                  <a:pt x="582" y="178"/>
                </a:lnTo>
                <a:lnTo>
                  <a:pt x="588" y="178"/>
                </a:lnTo>
                <a:lnTo>
                  <a:pt x="588" y="178"/>
                </a:lnTo>
                <a:lnTo>
                  <a:pt x="586" y="178"/>
                </a:lnTo>
                <a:lnTo>
                  <a:pt x="584" y="178"/>
                </a:lnTo>
                <a:lnTo>
                  <a:pt x="582" y="178"/>
                </a:lnTo>
                <a:lnTo>
                  <a:pt x="582" y="178"/>
                </a:lnTo>
                <a:lnTo>
                  <a:pt x="590" y="178"/>
                </a:lnTo>
                <a:lnTo>
                  <a:pt x="605" y="178"/>
                </a:lnTo>
                <a:lnTo>
                  <a:pt x="620" y="180"/>
                </a:lnTo>
                <a:lnTo>
                  <a:pt x="635" y="184"/>
                </a:lnTo>
                <a:lnTo>
                  <a:pt x="652" y="193"/>
                </a:lnTo>
                <a:lnTo>
                  <a:pt x="668" y="204"/>
                </a:lnTo>
                <a:lnTo>
                  <a:pt x="684" y="214"/>
                </a:lnTo>
                <a:lnTo>
                  <a:pt x="701" y="227"/>
                </a:lnTo>
                <a:lnTo>
                  <a:pt x="716" y="239"/>
                </a:lnTo>
                <a:lnTo>
                  <a:pt x="728" y="251"/>
                </a:lnTo>
                <a:lnTo>
                  <a:pt x="739" y="261"/>
                </a:lnTo>
                <a:lnTo>
                  <a:pt x="747" y="270"/>
                </a:lnTo>
                <a:lnTo>
                  <a:pt x="752" y="275"/>
                </a:lnTo>
                <a:lnTo>
                  <a:pt x="754" y="278"/>
                </a:lnTo>
                <a:lnTo>
                  <a:pt x="771" y="294"/>
                </a:lnTo>
                <a:lnTo>
                  <a:pt x="855" y="294"/>
                </a:lnTo>
                <a:lnTo>
                  <a:pt x="855" y="296"/>
                </a:lnTo>
                <a:lnTo>
                  <a:pt x="855" y="303"/>
                </a:lnTo>
                <a:lnTo>
                  <a:pt x="855" y="313"/>
                </a:lnTo>
                <a:lnTo>
                  <a:pt x="855" y="325"/>
                </a:lnTo>
                <a:lnTo>
                  <a:pt x="852" y="331"/>
                </a:lnTo>
                <a:lnTo>
                  <a:pt x="846" y="338"/>
                </a:lnTo>
                <a:lnTo>
                  <a:pt x="838" y="345"/>
                </a:lnTo>
                <a:lnTo>
                  <a:pt x="827" y="354"/>
                </a:lnTo>
                <a:lnTo>
                  <a:pt x="816" y="360"/>
                </a:lnTo>
                <a:lnTo>
                  <a:pt x="807" y="366"/>
                </a:lnTo>
                <a:lnTo>
                  <a:pt x="798" y="372"/>
                </a:lnTo>
                <a:lnTo>
                  <a:pt x="793" y="375"/>
                </a:lnTo>
                <a:lnTo>
                  <a:pt x="791" y="376"/>
                </a:lnTo>
                <a:lnTo>
                  <a:pt x="791" y="411"/>
                </a:lnTo>
                <a:lnTo>
                  <a:pt x="788" y="422"/>
                </a:lnTo>
                <a:lnTo>
                  <a:pt x="784" y="431"/>
                </a:lnTo>
                <a:lnTo>
                  <a:pt x="779" y="437"/>
                </a:lnTo>
                <a:lnTo>
                  <a:pt x="775" y="442"/>
                </a:lnTo>
                <a:lnTo>
                  <a:pt x="772" y="444"/>
                </a:lnTo>
                <a:lnTo>
                  <a:pt x="756" y="472"/>
                </a:lnTo>
                <a:lnTo>
                  <a:pt x="755" y="623"/>
                </a:lnTo>
                <a:lnTo>
                  <a:pt x="772" y="641"/>
                </a:lnTo>
                <a:lnTo>
                  <a:pt x="772" y="676"/>
                </a:lnTo>
                <a:lnTo>
                  <a:pt x="756" y="690"/>
                </a:lnTo>
                <a:lnTo>
                  <a:pt x="755" y="718"/>
                </a:lnTo>
                <a:lnTo>
                  <a:pt x="761" y="719"/>
                </a:lnTo>
                <a:lnTo>
                  <a:pt x="766" y="721"/>
                </a:lnTo>
                <a:lnTo>
                  <a:pt x="786" y="731"/>
                </a:lnTo>
                <a:lnTo>
                  <a:pt x="802" y="737"/>
                </a:lnTo>
                <a:lnTo>
                  <a:pt x="826" y="754"/>
                </a:lnTo>
                <a:lnTo>
                  <a:pt x="839" y="764"/>
                </a:lnTo>
                <a:lnTo>
                  <a:pt x="836" y="790"/>
                </a:lnTo>
                <a:lnTo>
                  <a:pt x="820" y="794"/>
                </a:lnTo>
                <a:lnTo>
                  <a:pt x="820" y="860"/>
                </a:lnTo>
                <a:lnTo>
                  <a:pt x="836" y="860"/>
                </a:lnTo>
                <a:lnTo>
                  <a:pt x="848" y="873"/>
                </a:lnTo>
                <a:lnTo>
                  <a:pt x="859" y="900"/>
                </a:lnTo>
                <a:lnTo>
                  <a:pt x="853" y="939"/>
                </a:lnTo>
                <a:lnTo>
                  <a:pt x="760" y="939"/>
                </a:lnTo>
                <a:lnTo>
                  <a:pt x="756" y="997"/>
                </a:lnTo>
                <a:lnTo>
                  <a:pt x="753" y="1061"/>
                </a:lnTo>
                <a:lnTo>
                  <a:pt x="751" y="1130"/>
                </a:lnTo>
                <a:lnTo>
                  <a:pt x="749" y="1204"/>
                </a:lnTo>
                <a:lnTo>
                  <a:pt x="749" y="1280"/>
                </a:lnTo>
                <a:lnTo>
                  <a:pt x="750" y="1359"/>
                </a:lnTo>
                <a:lnTo>
                  <a:pt x="752" y="1439"/>
                </a:lnTo>
                <a:lnTo>
                  <a:pt x="756" y="1520"/>
                </a:lnTo>
                <a:lnTo>
                  <a:pt x="766" y="1624"/>
                </a:lnTo>
                <a:lnTo>
                  <a:pt x="779" y="1724"/>
                </a:lnTo>
                <a:lnTo>
                  <a:pt x="793" y="1820"/>
                </a:lnTo>
                <a:lnTo>
                  <a:pt x="814" y="1856"/>
                </a:lnTo>
                <a:lnTo>
                  <a:pt x="831" y="1896"/>
                </a:lnTo>
                <a:lnTo>
                  <a:pt x="840" y="1892"/>
                </a:lnTo>
                <a:lnTo>
                  <a:pt x="850" y="1891"/>
                </a:lnTo>
                <a:lnTo>
                  <a:pt x="863" y="1894"/>
                </a:lnTo>
                <a:lnTo>
                  <a:pt x="875" y="1900"/>
                </a:lnTo>
                <a:lnTo>
                  <a:pt x="885" y="1910"/>
                </a:lnTo>
                <a:lnTo>
                  <a:pt x="891" y="1921"/>
                </a:lnTo>
                <a:lnTo>
                  <a:pt x="893" y="1935"/>
                </a:lnTo>
                <a:lnTo>
                  <a:pt x="891" y="1951"/>
                </a:lnTo>
                <a:lnTo>
                  <a:pt x="883" y="1964"/>
                </a:lnTo>
                <a:lnTo>
                  <a:pt x="871" y="1974"/>
                </a:lnTo>
                <a:lnTo>
                  <a:pt x="855" y="1979"/>
                </a:lnTo>
                <a:lnTo>
                  <a:pt x="861" y="2021"/>
                </a:lnTo>
                <a:lnTo>
                  <a:pt x="863" y="2064"/>
                </a:lnTo>
                <a:lnTo>
                  <a:pt x="862" y="2098"/>
                </a:lnTo>
                <a:lnTo>
                  <a:pt x="858" y="2130"/>
                </a:lnTo>
                <a:lnTo>
                  <a:pt x="859" y="2132"/>
                </a:lnTo>
                <a:lnTo>
                  <a:pt x="896" y="2153"/>
                </a:lnTo>
                <a:lnTo>
                  <a:pt x="928" y="2174"/>
                </a:lnTo>
                <a:lnTo>
                  <a:pt x="955" y="2198"/>
                </a:lnTo>
                <a:lnTo>
                  <a:pt x="977" y="2222"/>
                </a:lnTo>
                <a:lnTo>
                  <a:pt x="993" y="2249"/>
                </a:lnTo>
                <a:lnTo>
                  <a:pt x="1003" y="2276"/>
                </a:lnTo>
                <a:lnTo>
                  <a:pt x="1006" y="2305"/>
                </a:lnTo>
                <a:lnTo>
                  <a:pt x="1004" y="2328"/>
                </a:lnTo>
                <a:lnTo>
                  <a:pt x="997" y="2351"/>
                </a:lnTo>
                <a:lnTo>
                  <a:pt x="987" y="2372"/>
                </a:lnTo>
                <a:lnTo>
                  <a:pt x="1002" y="2387"/>
                </a:lnTo>
                <a:lnTo>
                  <a:pt x="1011" y="2401"/>
                </a:lnTo>
                <a:lnTo>
                  <a:pt x="1015" y="2417"/>
                </a:lnTo>
                <a:lnTo>
                  <a:pt x="1010" y="2433"/>
                </a:lnTo>
                <a:lnTo>
                  <a:pt x="1000" y="2450"/>
                </a:lnTo>
                <a:lnTo>
                  <a:pt x="1013" y="2458"/>
                </a:lnTo>
                <a:lnTo>
                  <a:pt x="1023" y="2465"/>
                </a:lnTo>
                <a:lnTo>
                  <a:pt x="1026" y="2473"/>
                </a:lnTo>
                <a:lnTo>
                  <a:pt x="1022" y="2481"/>
                </a:lnTo>
                <a:lnTo>
                  <a:pt x="1011" y="2490"/>
                </a:lnTo>
                <a:lnTo>
                  <a:pt x="994" y="2499"/>
                </a:lnTo>
                <a:lnTo>
                  <a:pt x="970" y="2506"/>
                </a:lnTo>
                <a:lnTo>
                  <a:pt x="941" y="2514"/>
                </a:lnTo>
                <a:lnTo>
                  <a:pt x="905" y="2520"/>
                </a:lnTo>
                <a:lnTo>
                  <a:pt x="866" y="2526"/>
                </a:lnTo>
                <a:lnTo>
                  <a:pt x="821" y="2532"/>
                </a:lnTo>
                <a:lnTo>
                  <a:pt x="772" y="2536"/>
                </a:lnTo>
                <a:lnTo>
                  <a:pt x="720" y="2539"/>
                </a:lnTo>
                <a:lnTo>
                  <a:pt x="656" y="2546"/>
                </a:lnTo>
                <a:lnTo>
                  <a:pt x="587" y="2550"/>
                </a:lnTo>
                <a:lnTo>
                  <a:pt x="515" y="2551"/>
                </a:lnTo>
                <a:lnTo>
                  <a:pt x="447" y="2550"/>
                </a:lnTo>
                <a:lnTo>
                  <a:pt x="380" y="2547"/>
                </a:lnTo>
                <a:lnTo>
                  <a:pt x="317" y="2540"/>
                </a:lnTo>
                <a:lnTo>
                  <a:pt x="262" y="2537"/>
                </a:lnTo>
                <a:lnTo>
                  <a:pt x="212" y="2532"/>
                </a:lnTo>
                <a:lnTo>
                  <a:pt x="166" y="2526"/>
                </a:lnTo>
                <a:lnTo>
                  <a:pt x="124" y="2521"/>
                </a:lnTo>
                <a:lnTo>
                  <a:pt x="89" y="2514"/>
                </a:lnTo>
                <a:lnTo>
                  <a:pt x="58" y="2507"/>
                </a:lnTo>
                <a:lnTo>
                  <a:pt x="33" y="2499"/>
                </a:lnTo>
                <a:lnTo>
                  <a:pt x="15" y="2491"/>
                </a:lnTo>
                <a:lnTo>
                  <a:pt x="3" y="2483"/>
                </a:lnTo>
                <a:lnTo>
                  <a:pt x="0" y="2473"/>
                </a:lnTo>
                <a:lnTo>
                  <a:pt x="3" y="2464"/>
                </a:lnTo>
                <a:lnTo>
                  <a:pt x="14" y="2456"/>
                </a:lnTo>
                <a:lnTo>
                  <a:pt x="30" y="2448"/>
                </a:lnTo>
                <a:lnTo>
                  <a:pt x="20" y="2433"/>
                </a:lnTo>
                <a:lnTo>
                  <a:pt x="16" y="2417"/>
                </a:lnTo>
                <a:lnTo>
                  <a:pt x="19" y="2401"/>
                </a:lnTo>
                <a:lnTo>
                  <a:pt x="29" y="2386"/>
                </a:lnTo>
                <a:lnTo>
                  <a:pt x="45" y="2372"/>
                </a:lnTo>
                <a:lnTo>
                  <a:pt x="34" y="2351"/>
                </a:lnTo>
                <a:lnTo>
                  <a:pt x="26" y="2328"/>
                </a:lnTo>
                <a:lnTo>
                  <a:pt x="24" y="2305"/>
                </a:lnTo>
                <a:lnTo>
                  <a:pt x="29" y="2276"/>
                </a:lnTo>
                <a:lnTo>
                  <a:pt x="38" y="2247"/>
                </a:lnTo>
                <a:lnTo>
                  <a:pt x="55" y="2220"/>
                </a:lnTo>
                <a:lnTo>
                  <a:pt x="79" y="2194"/>
                </a:lnTo>
                <a:lnTo>
                  <a:pt x="107" y="2171"/>
                </a:lnTo>
                <a:lnTo>
                  <a:pt x="141" y="2149"/>
                </a:lnTo>
                <a:lnTo>
                  <a:pt x="147" y="2132"/>
                </a:lnTo>
                <a:lnTo>
                  <a:pt x="153" y="2112"/>
                </a:lnTo>
                <a:lnTo>
                  <a:pt x="151" y="2064"/>
                </a:lnTo>
                <a:lnTo>
                  <a:pt x="153" y="2020"/>
                </a:lnTo>
                <a:lnTo>
                  <a:pt x="158" y="1977"/>
                </a:lnTo>
                <a:lnTo>
                  <a:pt x="147" y="1971"/>
                </a:lnTo>
                <a:lnTo>
                  <a:pt x="137" y="1962"/>
                </a:lnTo>
                <a:lnTo>
                  <a:pt x="130" y="1949"/>
                </a:lnTo>
                <a:lnTo>
                  <a:pt x="128" y="1935"/>
                </a:lnTo>
                <a:lnTo>
                  <a:pt x="130" y="1921"/>
                </a:lnTo>
                <a:lnTo>
                  <a:pt x="137" y="1910"/>
                </a:lnTo>
                <a:lnTo>
                  <a:pt x="147" y="1900"/>
                </a:lnTo>
                <a:lnTo>
                  <a:pt x="158" y="1894"/>
                </a:lnTo>
                <a:lnTo>
                  <a:pt x="172" y="1891"/>
                </a:lnTo>
                <a:lnTo>
                  <a:pt x="178" y="1891"/>
                </a:lnTo>
                <a:lnTo>
                  <a:pt x="183" y="1892"/>
                </a:lnTo>
                <a:lnTo>
                  <a:pt x="198" y="1860"/>
                </a:lnTo>
                <a:lnTo>
                  <a:pt x="214" y="1830"/>
                </a:lnTo>
                <a:lnTo>
                  <a:pt x="233" y="1801"/>
                </a:lnTo>
                <a:lnTo>
                  <a:pt x="250" y="1711"/>
                </a:lnTo>
                <a:lnTo>
                  <a:pt x="265" y="1617"/>
                </a:lnTo>
                <a:lnTo>
                  <a:pt x="276" y="1520"/>
                </a:lnTo>
                <a:lnTo>
                  <a:pt x="282" y="1439"/>
                </a:lnTo>
                <a:lnTo>
                  <a:pt x="285" y="1359"/>
                </a:lnTo>
                <a:lnTo>
                  <a:pt x="287" y="1280"/>
                </a:lnTo>
                <a:lnTo>
                  <a:pt x="286" y="1204"/>
                </a:lnTo>
                <a:lnTo>
                  <a:pt x="285" y="1130"/>
                </a:lnTo>
                <a:lnTo>
                  <a:pt x="282" y="1061"/>
                </a:lnTo>
                <a:lnTo>
                  <a:pt x="278" y="997"/>
                </a:lnTo>
                <a:lnTo>
                  <a:pt x="274" y="939"/>
                </a:lnTo>
                <a:lnTo>
                  <a:pt x="175" y="939"/>
                </a:lnTo>
                <a:lnTo>
                  <a:pt x="168" y="900"/>
                </a:lnTo>
                <a:lnTo>
                  <a:pt x="179" y="873"/>
                </a:lnTo>
                <a:lnTo>
                  <a:pt x="192" y="860"/>
                </a:lnTo>
                <a:lnTo>
                  <a:pt x="208" y="860"/>
                </a:lnTo>
                <a:lnTo>
                  <a:pt x="208" y="794"/>
                </a:lnTo>
                <a:lnTo>
                  <a:pt x="192" y="790"/>
                </a:lnTo>
                <a:lnTo>
                  <a:pt x="188" y="764"/>
                </a:lnTo>
                <a:lnTo>
                  <a:pt x="201" y="754"/>
                </a:lnTo>
                <a:lnTo>
                  <a:pt x="225" y="737"/>
                </a:lnTo>
                <a:lnTo>
                  <a:pt x="241" y="731"/>
                </a:lnTo>
                <a:lnTo>
                  <a:pt x="261" y="721"/>
                </a:lnTo>
                <a:lnTo>
                  <a:pt x="267" y="719"/>
                </a:lnTo>
                <a:lnTo>
                  <a:pt x="272" y="718"/>
                </a:lnTo>
                <a:lnTo>
                  <a:pt x="271" y="690"/>
                </a:lnTo>
                <a:lnTo>
                  <a:pt x="255" y="676"/>
                </a:lnTo>
                <a:lnTo>
                  <a:pt x="255" y="641"/>
                </a:lnTo>
                <a:lnTo>
                  <a:pt x="272" y="623"/>
                </a:lnTo>
                <a:lnTo>
                  <a:pt x="271" y="472"/>
                </a:lnTo>
                <a:lnTo>
                  <a:pt x="255" y="444"/>
                </a:lnTo>
                <a:lnTo>
                  <a:pt x="253" y="442"/>
                </a:lnTo>
                <a:lnTo>
                  <a:pt x="248" y="437"/>
                </a:lnTo>
                <a:lnTo>
                  <a:pt x="243" y="431"/>
                </a:lnTo>
                <a:lnTo>
                  <a:pt x="239" y="422"/>
                </a:lnTo>
                <a:lnTo>
                  <a:pt x="237" y="411"/>
                </a:lnTo>
                <a:lnTo>
                  <a:pt x="237" y="376"/>
                </a:lnTo>
                <a:lnTo>
                  <a:pt x="234" y="375"/>
                </a:lnTo>
                <a:lnTo>
                  <a:pt x="229" y="372"/>
                </a:lnTo>
                <a:lnTo>
                  <a:pt x="220" y="366"/>
                </a:lnTo>
                <a:lnTo>
                  <a:pt x="211" y="360"/>
                </a:lnTo>
                <a:lnTo>
                  <a:pt x="200" y="354"/>
                </a:lnTo>
                <a:lnTo>
                  <a:pt x="189" y="345"/>
                </a:lnTo>
                <a:lnTo>
                  <a:pt x="181" y="338"/>
                </a:lnTo>
                <a:lnTo>
                  <a:pt x="175" y="331"/>
                </a:lnTo>
                <a:lnTo>
                  <a:pt x="172" y="325"/>
                </a:lnTo>
                <a:lnTo>
                  <a:pt x="172" y="313"/>
                </a:lnTo>
                <a:lnTo>
                  <a:pt x="172" y="303"/>
                </a:lnTo>
                <a:lnTo>
                  <a:pt x="172" y="296"/>
                </a:lnTo>
                <a:lnTo>
                  <a:pt x="172" y="294"/>
                </a:lnTo>
                <a:lnTo>
                  <a:pt x="256" y="294"/>
                </a:lnTo>
                <a:lnTo>
                  <a:pt x="273" y="278"/>
                </a:lnTo>
                <a:lnTo>
                  <a:pt x="275" y="275"/>
                </a:lnTo>
                <a:lnTo>
                  <a:pt x="280" y="270"/>
                </a:lnTo>
                <a:lnTo>
                  <a:pt x="288" y="261"/>
                </a:lnTo>
                <a:lnTo>
                  <a:pt x="300" y="251"/>
                </a:lnTo>
                <a:lnTo>
                  <a:pt x="313" y="239"/>
                </a:lnTo>
                <a:lnTo>
                  <a:pt x="327" y="227"/>
                </a:lnTo>
                <a:lnTo>
                  <a:pt x="343" y="214"/>
                </a:lnTo>
                <a:lnTo>
                  <a:pt x="359" y="204"/>
                </a:lnTo>
                <a:lnTo>
                  <a:pt x="375" y="193"/>
                </a:lnTo>
                <a:lnTo>
                  <a:pt x="392" y="184"/>
                </a:lnTo>
                <a:lnTo>
                  <a:pt x="407" y="180"/>
                </a:lnTo>
                <a:lnTo>
                  <a:pt x="422" y="178"/>
                </a:lnTo>
                <a:lnTo>
                  <a:pt x="428" y="178"/>
                </a:lnTo>
                <a:lnTo>
                  <a:pt x="434" y="178"/>
                </a:lnTo>
                <a:lnTo>
                  <a:pt x="439" y="178"/>
                </a:lnTo>
                <a:lnTo>
                  <a:pt x="439" y="127"/>
                </a:lnTo>
                <a:lnTo>
                  <a:pt x="425" y="112"/>
                </a:lnTo>
                <a:lnTo>
                  <a:pt x="417" y="94"/>
                </a:lnTo>
                <a:lnTo>
                  <a:pt x="414" y="76"/>
                </a:lnTo>
                <a:lnTo>
                  <a:pt x="418" y="56"/>
                </a:lnTo>
                <a:lnTo>
                  <a:pt x="427" y="38"/>
                </a:lnTo>
                <a:lnTo>
                  <a:pt x="442" y="23"/>
                </a:lnTo>
                <a:lnTo>
                  <a:pt x="462" y="11"/>
                </a:lnTo>
                <a:lnTo>
                  <a:pt x="485" y="2"/>
                </a:lnTo>
                <a:lnTo>
                  <a:pt x="511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/>
          <p:nvPr/>
        </p:nvSpPr>
        <p:spPr>
          <a:xfrm>
            <a:off x="226520" y="3955891"/>
            <a:ext cx="538374" cy="1347582"/>
          </a:xfrm>
          <a:custGeom>
            <a:avLst/>
            <a:gdLst/>
            <a:ahLst/>
            <a:cxnLst/>
            <a:rect l="l" t="t" r="r" b="b"/>
            <a:pathLst>
              <a:path w="1009" h="2942" extrusionOk="0">
                <a:moveTo>
                  <a:pt x="377" y="0"/>
                </a:moveTo>
                <a:lnTo>
                  <a:pt x="631" y="0"/>
                </a:lnTo>
                <a:lnTo>
                  <a:pt x="646" y="2"/>
                </a:lnTo>
                <a:lnTo>
                  <a:pt x="660" y="7"/>
                </a:lnTo>
                <a:lnTo>
                  <a:pt x="669" y="15"/>
                </a:lnTo>
                <a:lnTo>
                  <a:pt x="677" y="24"/>
                </a:lnTo>
                <a:lnTo>
                  <a:pt x="679" y="35"/>
                </a:lnTo>
                <a:lnTo>
                  <a:pt x="676" y="48"/>
                </a:lnTo>
                <a:lnTo>
                  <a:pt x="667" y="59"/>
                </a:lnTo>
                <a:lnTo>
                  <a:pt x="654" y="66"/>
                </a:lnTo>
                <a:lnTo>
                  <a:pt x="637" y="70"/>
                </a:lnTo>
                <a:lnTo>
                  <a:pt x="646" y="88"/>
                </a:lnTo>
                <a:lnTo>
                  <a:pt x="651" y="107"/>
                </a:lnTo>
                <a:lnTo>
                  <a:pt x="685" y="107"/>
                </a:lnTo>
                <a:lnTo>
                  <a:pt x="699" y="110"/>
                </a:lnTo>
                <a:lnTo>
                  <a:pt x="711" y="119"/>
                </a:lnTo>
                <a:lnTo>
                  <a:pt x="719" y="131"/>
                </a:lnTo>
                <a:lnTo>
                  <a:pt x="721" y="147"/>
                </a:lnTo>
                <a:lnTo>
                  <a:pt x="719" y="164"/>
                </a:lnTo>
                <a:lnTo>
                  <a:pt x="711" y="176"/>
                </a:lnTo>
                <a:lnTo>
                  <a:pt x="699" y="186"/>
                </a:lnTo>
                <a:lnTo>
                  <a:pt x="685" y="189"/>
                </a:lnTo>
                <a:lnTo>
                  <a:pt x="653" y="189"/>
                </a:lnTo>
                <a:lnTo>
                  <a:pt x="653" y="229"/>
                </a:lnTo>
                <a:lnTo>
                  <a:pt x="674" y="229"/>
                </a:lnTo>
                <a:lnTo>
                  <a:pt x="674" y="266"/>
                </a:lnTo>
                <a:lnTo>
                  <a:pt x="653" y="266"/>
                </a:lnTo>
                <a:lnTo>
                  <a:pt x="653" y="285"/>
                </a:lnTo>
                <a:lnTo>
                  <a:pt x="652" y="297"/>
                </a:lnTo>
                <a:lnTo>
                  <a:pt x="649" y="309"/>
                </a:lnTo>
                <a:lnTo>
                  <a:pt x="674" y="309"/>
                </a:lnTo>
                <a:lnTo>
                  <a:pt x="674" y="378"/>
                </a:lnTo>
                <a:lnTo>
                  <a:pt x="771" y="378"/>
                </a:lnTo>
                <a:lnTo>
                  <a:pt x="787" y="380"/>
                </a:lnTo>
                <a:lnTo>
                  <a:pt x="804" y="385"/>
                </a:lnTo>
                <a:lnTo>
                  <a:pt x="816" y="390"/>
                </a:lnTo>
                <a:lnTo>
                  <a:pt x="817" y="391"/>
                </a:lnTo>
                <a:lnTo>
                  <a:pt x="823" y="393"/>
                </a:lnTo>
                <a:lnTo>
                  <a:pt x="829" y="396"/>
                </a:lnTo>
                <a:lnTo>
                  <a:pt x="838" y="399"/>
                </a:lnTo>
                <a:lnTo>
                  <a:pt x="846" y="403"/>
                </a:lnTo>
                <a:lnTo>
                  <a:pt x="863" y="414"/>
                </a:lnTo>
                <a:lnTo>
                  <a:pt x="876" y="427"/>
                </a:lnTo>
                <a:lnTo>
                  <a:pt x="887" y="443"/>
                </a:lnTo>
                <a:lnTo>
                  <a:pt x="893" y="461"/>
                </a:lnTo>
                <a:lnTo>
                  <a:pt x="898" y="482"/>
                </a:lnTo>
                <a:lnTo>
                  <a:pt x="899" y="505"/>
                </a:lnTo>
                <a:lnTo>
                  <a:pt x="896" y="517"/>
                </a:lnTo>
                <a:lnTo>
                  <a:pt x="892" y="531"/>
                </a:lnTo>
                <a:lnTo>
                  <a:pt x="886" y="549"/>
                </a:lnTo>
                <a:lnTo>
                  <a:pt x="877" y="569"/>
                </a:lnTo>
                <a:lnTo>
                  <a:pt x="868" y="591"/>
                </a:lnTo>
                <a:lnTo>
                  <a:pt x="857" y="614"/>
                </a:lnTo>
                <a:lnTo>
                  <a:pt x="844" y="638"/>
                </a:lnTo>
                <a:lnTo>
                  <a:pt x="832" y="662"/>
                </a:lnTo>
                <a:lnTo>
                  <a:pt x="819" y="685"/>
                </a:lnTo>
                <a:lnTo>
                  <a:pt x="808" y="708"/>
                </a:lnTo>
                <a:lnTo>
                  <a:pt x="797" y="728"/>
                </a:lnTo>
                <a:lnTo>
                  <a:pt x="787" y="745"/>
                </a:lnTo>
                <a:lnTo>
                  <a:pt x="779" y="760"/>
                </a:lnTo>
                <a:lnTo>
                  <a:pt x="772" y="772"/>
                </a:lnTo>
                <a:lnTo>
                  <a:pt x="768" y="779"/>
                </a:lnTo>
                <a:lnTo>
                  <a:pt x="766" y="781"/>
                </a:lnTo>
                <a:lnTo>
                  <a:pt x="767" y="784"/>
                </a:lnTo>
                <a:lnTo>
                  <a:pt x="770" y="790"/>
                </a:lnTo>
                <a:lnTo>
                  <a:pt x="774" y="798"/>
                </a:lnTo>
                <a:lnTo>
                  <a:pt x="781" y="805"/>
                </a:lnTo>
                <a:lnTo>
                  <a:pt x="789" y="813"/>
                </a:lnTo>
                <a:lnTo>
                  <a:pt x="795" y="818"/>
                </a:lnTo>
                <a:lnTo>
                  <a:pt x="798" y="826"/>
                </a:lnTo>
                <a:lnTo>
                  <a:pt x="799" y="837"/>
                </a:lnTo>
                <a:lnTo>
                  <a:pt x="800" y="846"/>
                </a:lnTo>
                <a:lnTo>
                  <a:pt x="799" y="852"/>
                </a:lnTo>
                <a:lnTo>
                  <a:pt x="799" y="854"/>
                </a:lnTo>
                <a:lnTo>
                  <a:pt x="799" y="876"/>
                </a:lnTo>
                <a:lnTo>
                  <a:pt x="799" y="897"/>
                </a:lnTo>
                <a:lnTo>
                  <a:pt x="767" y="901"/>
                </a:lnTo>
                <a:lnTo>
                  <a:pt x="750" y="906"/>
                </a:lnTo>
                <a:lnTo>
                  <a:pt x="750" y="973"/>
                </a:lnTo>
                <a:lnTo>
                  <a:pt x="823" y="973"/>
                </a:lnTo>
                <a:lnTo>
                  <a:pt x="846" y="980"/>
                </a:lnTo>
                <a:lnTo>
                  <a:pt x="846" y="1003"/>
                </a:lnTo>
                <a:lnTo>
                  <a:pt x="842" y="1089"/>
                </a:lnTo>
                <a:lnTo>
                  <a:pt x="843" y="1091"/>
                </a:lnTo>
                <a:lnTo>
                  <a:pt x="846" y="1100"/>
                </a:lnTo>
                <a:lnTo>
                  <a:pt x="854" y="1111"/>
                </a:lnTo>
                <a:lnTo>
                  <a:pt x="863" y="1126"/>
                </a:lnTo>
                <a:lnTo>
                  <a:pt x="877" y="1142"/>
                </a:lnTo>
                <a:lnTo>
                  <a:pt x="887" y="1157"/>
                </a:lnTo>
                <a:lnTo>
                  <a:pt x="890" y="1170"/>
                </a:lnTo>
                <a:lnTo>
                  <a:pt x="889" y="1182"/>
                </a:lnTo>
                <a:lnTo>
                  <a:pt x="887" y="1191"/>
                </a:lnTo>
                <a:lnTo>
                  <a:pt x="884" y="1197"/>
                </a:lnTo>
                <a:lnTo>
                  <a:pt x="881" y="1199"/>
                </a:lnTo>
                <a:lnTo>
                  <a:pt x="760" y="1199"/>
                </a:lnTo>
                <a:lnTo>
                  <a:pt x="759" y="1209"/>
                </a:lnTo>
                <a:lnTo>
                  <a:pt x="757" y="1227"/>
                </a:lnTo>
                <a:lnTo>
                  <a:pt x="755" y="1251"/>
                </a:lnTo>
                <a:lnTo>
                  <a:pt x="753" y="1281"/>
                </a:lnTo>
                <a:lnTo>
                  <a:pt x="750" y="1316"/>
                </a:lnTo>
                <a:lnTo>
                  <a:pt x="748" y="1357"/>
                </a:lnTo>
                <a:lnTo>
                  <a:pt x="744" y="1402"/>
                </a:lnTo>
                <a:lnTo>
                  <a:pt x="742" y="1451"/>
                </a:lnTo>
                <a:lnTo>
                  <a:pt x="740" y="1503"/>
                </a:lnTo>
                <a:lnTo>
                  <a:pt x="738" y="1559"/>
                </a:lnTo>
                <a:lnTo>
                  <a:pt x="737" y="1617"/>
                </a:lnTo>
                <a:lnTo>
                  <a:pt x="737" y="1677"/>
                </a:lnTo>
                <a:lnTo>
                  <a:pt x="737" y="1739"/>
                </a:lnTo>
                <a:lnTo>
                  <a:pt x="738" y="1801"/>
                </a:lnTo>
                <a:lnTo>
                  <a:pt x="740" y="1864"/>
                </a:lnTo>
                <a:lnTo>
                  <a:pt x="744" y="1928"/>
                </a:lnTo>
                <a:lnTo>
                  <a:pt x="753" y="2030"/>
                </a:lnTo>
                <a:lnTo>
                  <a:pt x="766" y="2129"/>
                </a:lnTo>
                <a:lnTo>
                  <a:pt x="780" y="2223"/>
                </a:lnTo>
                <a:lnTo>
                  <a:pt x="800" y="2258"/>
                </a:lnTo>
                <a:lnTo>
                  <a:pt x="817" y="2297"/>
                </a:lnTo>
                <a:lnTo>
                  <a:pt x="826" y="2294"/>
                </a:lnTo>
                <a:lnTo>
                  <a:pt x="835" y="2293"/>
                </a:lnTo>
                <a:lnTo>
                  <a:pt x="849" y="2296"/>
                </a:lnTo>
                <a:lnTo>
                  <a:pt x="861" y="2301"/>
                </a:lnTo>
                <a:lnTo>
                  <a:pt x="871" y="2311"/>
                </a:lnTo>
                <a:lnTo>
                  <a:pt x="877" y="2323"/>
                </a:lnTo>
                <a:lnTo>
                  <a:pt x="879" y="2336"/>
                </a:lnTo>
                <a:lnTo>
                  <a:pt x="876" y="2353"/>
                </a:lnTo>
                <a:lnTo>
                  <a:pt x="868" y="2365"/>
                </a:lnTo>
                <a:lnTo>
                  <a:pt x="856" y="2375"/>
                </a:lnTo>
                <a:lnTo>
                  <a:pt x="841" y="2379"/>
                </a:lnTo>
                <a:lnTo>
                  <a:pt x="847" y="2420"/>
                </a:lnTo>
                <a:lnTo>
                  <a:pt x="849" y="2463"/>
                </a:lnTo>
                <a:lnTo>
                  <a:pt x="847" y="2496"/>
                </a:lnTo>
                <a:lnTo>
                  <a:pt x="844" y="2528"/>
                </a:lnTo>
                <a:lnTo>
                  <a:pt x="844" y="2530"/>
                </a:lnTo>
                <a:lnTo>
                  <a:pt x="880" y="2550"/>
                </a:lnTo>
                <a:lnTo>
                  <a:pt x="913" y="2571"/>
                </a:lnTo>
                <a:lnTo>
                  <a:pt x="939" y="2593"/>
                </a:lnTo>
                <a:lnTo>
                  <a:pt x="961" y="2618"/>
                </a:lnTo>
                <a:lnTo>
                  <a:pt x="977" y="2644"/>
                </a:lnTo>
                <a:lnTo>
                  <a:pt x="987" y="2672"/>
                </a:lnTo>
                <a:lnTo>
                  <a:pt x="990" y="2699"/>
                </a:lnTo>
                <a:lnTo>
                  <a:pt x="988" y="2722"/>
                </a:lnTo>
                <a:lnTo>
                  <a:pt x="981" y="2744"/>
                </a:lnTo>
                <a:lnTo>
                  <a:pt x="970" y="2766"/>
                </a:lnTo>
                <a:lnTo>
                  <a:pt x="985" y="2780"/>
                </a:lnTo>
                <a:lnTo>
                  <a:pt x="994" y="2795"/>
                </a:lnTo>
                <a:lnTo>
                  <a:pt x="997" y="2810"/>
                </a:lnTo>
                <a:lnTo>
                  <a:pt x="994" y="2826"/>
                </a:lnTo>
                <a:lnTo>
                  <a:pt x="982" y="2842"/>
                </a:lnTo>
                <a:lnTo>
                  <a:pt x="997" y="2849"/>
                </a:lnTo>
                <a:lnTo>
                  <a:pt x="1006" y="2857"/>
                </a:lnTo>
                <a:lnTo>
                  <a:pt x="1009" y="2864"/>
                </a:lnTo>
                <a:lnTo>
                  <a:pt x="1005" y="2873"/>
                </a:lnTo>
                <a:lnTo>
                  <a:pt x="994" y="2882"/>
                </a:lnTo>
                <a:lnTo>
                  <a:pt x="977" y="2889"/>
                </a:lnTo>
                <a:lnTo>
                  <a:pt x="953" y="2897"/>
                </a:lnTo>
                <a:lnTo>
                  <a:pt x="924" y="2904"/>
                </a:lnTo>
                <a:lnTo>
                  <a:pt x="890" y="2910"/>
                </a:lnTo>
                <a:lnTo>
                  <a:pt x="850" y="2917"/>
                </a:lnTo>
                <a:lnTo>
                  <a:pt x="808" y="2922"/>
                </a:lnTo>
                <a:lnTo>
                  <a:pt x="759" y="2927"/>
                </a:lnTo>
                <a:lnTo>
                  <a:pt x="708" y="2930"/>
                </a:lnTo>
                <a:lnTo>
                  <a:pt x="645" y="2936"/>
                </a:lnTo>
                <a:lnTo>
                  <a:pt x="577" y="2940"/>
                </a:lnTo>
                <a:lnTo>
                  <a:pt x="507" y="2942"/>
                </a:lnTo>
                <a:lnTo>
                  <a:pt x="439" y="2940"/>
                </a:lnTo>
                <a:lnTo>
                  <a:pt x="374" y="2936"/>
                </a:lnTo>
                <a:lnTo>
                  <a:pt x="312" y="2931"/>
                </a:lnTo>
                <a:lnTo>
                  <a:pt x="259" y="2928"/>
                </a:lnTo>
                <a:lnTo>
                  <a:pt x="210" y="2922"/>
                </a:lnTo>
                <a:lnTo>
                  <a:pt x="163" y="2917"/>
                </a:lnTo>
                <a:lnTo>
                  <a:pt x="123" y="2912"/>
                </a:lnTo>
                <a:lnTo>
                  <a:pt x="87" y="2905"/>
                </a:lnTo>
                <a:lnTo>
                  <a:pt x="57" y="2898"/>
                </a:lnTo>
                <a:lnTo>
                  <a:pt x="33" y="2890"/>
                </a:lnTo>
                <a:lnTo>
                  <a:pt x="15" y="2882"/>
                </a:lnTo>
                <a:lnTo>
                  <a:pt x="4" y="2873"/>
                </a:lnTo>
                <a:lnTo>
                  <a:pt x="0" y="2864"/>
                </a:lnTo>
                <a:lnTo>
                  <a:pt x="4" y="2856"/>
                </a:lnTo>
                <a:lnTo>
                  <a:pt x="13" y="2848"/>
                </a:lnTo>
                <a:lnTo>
                  <a:pt x="31" y="2840"/>
                </a:lnTo>
                <a:lnTo>
                  <a:pt x="20" y="2825"/>
                </a:lnTo>
                <a:lnTo>
                  <a:pt x="17" y="2810"/>
                </a:lnTo>
                <a:lnTo>
                  <a:pt x="20" y="2795"/>
                </a:lnTo>
                <a:lnTo>
                  <a:pt x="30" y="2780"/>
                </a:lnTo>
                <a:lnTo>
                  <a:pt x="45" y="2766"/>
                </a:lnTo>
                <a:lnTo>
                  <a:pt x="34" y="2744"/>
                </a:lnTo>
                <a:lnTo>
                  <a:pt x="27" y="2722"/>
                </a:lnTo>
                <a:lnTo>
                  <a:pt x="25" y="2699"/>
                </a:lnTo>
                <a:lnTo>
                  <a:pt x="28" y="2671"/>
                </a:lnTo>
                <a:lnTo>
                  <a:pt x="39" y="2643"/>
                </a:lnTo>
                <a:lnTo>
                  <a:pt x="55" y="2616"/>
                </a:lnTo>
                <a:lnTo>
                  <a:pt x="78" y="2591"/>
                </a:lnTo>
                <a:lnTo>
                  <a:pt x="107" y="2568"/>
                </a:lnTo>
                <a:lnTo>
                  <a:pt x="140" y="2546"/>
                </a:lnTo>
                <a:lnTo>
                  <a:pt x="145" y="2530"/>
                </a:lnTo>
                <a:lnTo>
                  <a:pt x="152" y="2509"/>
                </a:lnTo>
                <a:lnTo>
                  <a:pt x="148" y="2463"/>
                </a:lnTo>
                <a:lnTo>
                  <a:pt x="151" y="2419"/>
                </a:lnTo>
                <a:lnTo>
                  <a:pt x="157" y="2377"/>
                </a:lnTo>
                <a:lnTo>
                  <a:pt x="144" y="2372"/>
                </a:lnTo>
                <a:lnTo>
                  <a:pt x="136" y="2362"/>
                </a:lnTo>
                <a:lnTo>
                  <a:pt x="129" y="2350"/>
                </a:lnTo>
                <a:lnTo>
                  <a:pt x="127" y="2336"/>
                </a:lnTo>
                <a:lnTo>
                  <a:pt x="129" y="2323"/>
                </a:lnTo>
                <a:lnTo>
                  <a:pt x="135" y="2311"/>
                </a:lnTo>
                <a:lnTo>
                  <a:pt x="144" y="2301"/>
                </a:lnTo>
                <a:lnTo>
                  <a:pt x="156" y="2296"/>
                </a:lnTo>
                <a:lnTo>
                  <a:pt x="170" y="2293"/>
                </a:lnTo>
                <a:lnTo>
                  <a:pt x="175" y="2294"/>
                </a:lnTo>
                <a:lnTo>
                  <a:pt x="181" y="2295"/>
                </a:lnTo>
                <a:lnTo>
                  <a:pt x="195" y="2263"/>
                </a:lnTo>
                <a:lnTo>
                  <a:pt x="212" y="2233"/>
                </a:lnTo>
                <a:lnTo>
                  <a:pt x="230" y="2205"/>
                </a:lnTo>
                <a:lnTo>
                  <a:pt x="247" y="2116"/>
                </a:lnTo>
                <a:lnTo>
                  <a:pt x="261" y="2024"/>
                </a:lnTo>
                <a:lnTo>
                  <a:pt x="272" y="1928"/>
                </a:lnTo>
                <a:lnTo>
                  <a:pt x="277" y="1864"/>
                </a:lnTo>
                <a:lnTo>
                  <a:pt x="280" y="1801"/>
                </a:lnTo>
                <a:lnTo>
                  <a:pt x="281" y="1739"/>
                </a:lnTo>
                <a:lnTo>
                  <a:pt x="282" y="1677"/>
                </a:lnTo>
                <a:lnTo>
                  <a:pt x="282" y="1617"/>
                </a:lnTo>
                <a:lnTo>
                  <a:pt x="280" y="1559"/>
                </a:lnTo>
                <a:lnTo>
                  <a:pt x="278" y="1503"/>
                </a:lnTo>
                <a:lnTo>
                  <a:pt x="276" y="1451"/>
                </a:lnTo>
                <a:lnTo>
                  <a:pt x="273" y="1402"/>
                </a:lnTo>
                <a:lnTo>
                  <a:pt x="270" y="1357"/>
                </a:lnTo>
                <a:lnTo>
                  <a:pt x="266" y="1316"/>
                </a:lnTo>
                <a:lnTo>
                  <a:pt x="263" y="1281"/>
                </a:lnTo>
                <a:lnTo>
                  <a:pt x="260" y="1251"/>
                </a:lnTo>
                <a:lnTo>
                  <a:pt x="258" y="1227"/>
                </a:lnTo>
                <a:lnTo>
                  <a:pt x="256" y="1209"/>
                </a:lnTo>
                <a:lnTo>
                  <a:pt x="253" y="1199"/>
                </a:lnTo>
                <a:lnTo>
                  <a:pt x="126" y="1199"/>
                </a:lnTo>
                <a:lnTo>
                  <a:pt x="125" y="1197"/>
                </a:lnTo>
                <a:lnTo>
                  <a:pt x="122" y="1191"/>
                </a:lnTo>
                <a:lnTo>
                  <a:pt x="120" y="1182"/>
                </a:lnTo>
                <a:lnTo>
                  <a:pt x="118" y="1170"/>
                </a:lnTo>
                <a:lnTo>
                  <a:pt x="122" y="1157"/>
                </a:lnTo>
                <a:lnTo>
                  <a:pt x="131" y="1142"/>
                </a:lnTo>
                <a:lnTo>
                  <a:pt x="145" y="1126"/>
                </a:lnTo>
                <a:lnTo>
                  <a:pt x="155" y="1111"/>
                </a:lnTo>
                <a:lnTo>
                  <a:pt x="161" y="1100"/>
                </a:lnTo>
                <a:lnTo>
                  <a:pt x="166" y="1091"/>
                </a:lnTo>
                <a:lnTo>
                  <a:pt x="167" y="1089"/>
                </a:lnTo>
                <a:lnTo>
                  <a:pt x="161" y="1003"/>
                </a:lnTo>
                <a:lnTo>
                  <a:pt x="161" y="980"/>
                </a:lnTo>
                <a:lnTo>
                  <a:pt x="186" y="973"/>
                </a:lnTo>
                <a:lnTo>
                  <a:pt x="259" y="973"/>
                </a:lnTo>
                <a:lnTo>
                  <a:pt x="259" y="906"/>
                </a:lnTo>
                <a:lnTo>
                  <a:pt x="241" y="901"/>
                </a:lnTo>
                <a:lnTo>
                  <a:pt x="210" y="897"/>
                </a:lnTo>
                <a:lnTo>
                  <a:pt x="210" y="876"/>
                </a:lnTo>
                <a:lnTo>
                  <a:pt x="210" y="854"/>
                </a:lnTo>
                <a:lnTo>
                  <a:pt x="208" y="852"/>
                </a:lnTo>
                <a:lnTo>
                  <a:pt x="208" y="846"/>
                </a:lnTo>
                <a:lnTo>
                  <a:pt x="208" y="837"/>
                </a:lnTo>
                <a:lnTo>
                  <a:pt x="211" y="826"/>
                </a:lnTo>
                <a:lnTo>
                  <a:pt x="214" y="818"/>
                </a:lnTo>
                <a:lnTo>
                  <a:pt x="219" y="813"/>
                </a:lnTo>
                <a:lnTo>
                  <a:pt x="227" y="805"/>
                </a:lnTo>
                <a:lnTo>
                  <a:pt x="233" y="798"/>
                </a:lnTo>
                <a:lnTo>
                  <a:pt x="238" y="790"/>
                </a:lnTo>
                <a:lnTo>
                  <a:pt x="241" y="784"/>
                </a:lnTo>
                <a:lnTo>
                  <a:pt x="242" y="781"/>
                </a:lnTo>
                <a:lnTo>
                  <a:pt x="241" y="779"/>
                </a:lnTo>
                <a:lnTo>
                  <a:pt x="236" y="772"/>
                </a:lnTo>
                <a:lnTo>
                  <a:pt x="230" y="760"/>
                </a:lnTo>
                <a:lnTo>
                  <a:pt x="221" y="745"/>
                </a:lnTo>
                <a:lnTo>
                  <a:pt x="212" y="728"/>
                </a:lnTo>
                <a:lnTo>
                  <a:pt x="200" y="708"/>
                </a:lnTo>
                <a:lnTo>
                  <a:pt x="188" y="685"/>
                </a:lnTo>
                <a:lnTo>
                  <a:pt x="176" y="662"/>
                </a:lnTo>
                <a:lnTo>
                  <a:pt x="163" y="638"/>
                </a:lnTo>
                <a:lnTo>
                  <a:pt x="152" y="614"/>
                </a:lnTo>
                <a:lnTo>
                  <a:pt x="141" y="591"/>
                </a:lnTo>
                <a:lnTo>
                  <a:pt x="130" y="569"/>
                </a:lnTo>
                <a:lnTo>
                  <a:pt x="122" y="549"/>
                </a:lnTo>
                <a:lnTo>
                  <a:pt x="115" y="531"/>
                </a:lnTo>
                <a:lnTo>
                  <a:pt x="111" y="517"/>
                </a:lnTo>
                <a:lnTo>
                  <a:pt x="110" y="505"/>
                </a:lnTo>
                <a:lnTo>
                  <a:pt x="111" y="482"/>
                </a:lnTo>
                <a:lnTo>
                  <a:pt x="115" y="461"/>
                </a:lnTo>
                <a:lnTo>
                  <a:pt x="122" y="443"/>
                </a:lnTo>
                <a:lnTo>
                  <a:pt x="131" y="427"/>
                </a:lnTo>
                <a:lnTo>
                  <a:pt x="145" y="414"/>
                </a:lnTo>
                <a:lnTo>
                  <a:pt x="161" y="403"/>
                </a:lnTo>
                <a:lnTo>
                  <a:pt x="171" y="399"/>
                </a:lnTo>
                <a:lnTo>
                  <a:pt x="178" y="396"/>
                </a:lnTo>
                <a:lnTo>
                  <a:pt x="186" y="393"/>
                </a:lnTo>
                <a:lnTo>
                  <a:pt x="190" y="391"/>
                </a:lnTo>
                <a:lnTo>
                  <a:pt x="192" y="390"/>
                </a:lnTo>
                <a:lnTo>
                  <a:pt x="204" y="385"/>
                </a:lnTo>
                <a:lnTo>
                  <a:pt x="221" y="380"/>
                </a:lnTo>
                <a:lnTo>
                  <a:pt x="237" y="378"/>
                </a:lnTo>
                <a:lnTo>
                  <a:pt x="334" y="378"/>
                </a:lnTo>
                <a:lnTo>
                  <a:pt x="334" y="309"/>
                </a:lnTo>
                <a:lnTo>
                  <a:pt x="361" y="309"/>
                </a:lnTo>
                <a:lnTo>
                  <a:pt x="359" y="297"/>
                </a:lnTo>
                <a:lnTo>
                  <a:pt x="357" y="285"/>
                </a:lnTo>
                <a:lnTo>
                  <a:pt x="357" y="266"/>
                </a:lnTo>
                <a:lnTo>
                  <a:pt x="336" y="266"/>
                </a:lnTo>
                <a:lnTo>
                  <a:pt x="336" y="229"/>
                </a:lnTo>
                <a:lnTo>
                  <a:pt x="357" y="229"/>
                </a:lnTo>
                <a:lnTo>
                  <a:pt x="357" y="189"/>
                </a:lnTo>
                <a:lnTo>
                  <a:pt x="322" y="189"/>
                </a:lnTo>
                <a:lnTo>
                  <a:pt x="308" y="186"/>
                </a:lnTo>
                <a:lnTo>
                  <a:pt x="297" y="176"/>
                </a:lnTo>
                <a:lnTo>
                  <a:pt x="290" y="164"/>
                </a:lnTo>
                <a:lnTo>
                  <a:pt x="287" y="147"/>
                </a:lnTo>
                <a:lnTo>
                  <a:pt x="290" y="131"/>
                </a:lnTo>
                <a:lnTo>
                  <a:pt x="297" y="119"/>
                </a:lnTo>
                <a:lnTo>
                  <a:pt x="308" y="110"/>
                </a:lnTo>
                <a:lnTo>
                  <a:pt x="322" y="107"/>
                </a:lnTo>
                <a:lnTo>
                  <a:pt x="359" y="107"/>
                </a:lnTo>
                <a:lnTo>
                  <a:pt x="364" y="88"/>
                </a:lnTo>
                <a:lnTo>
                  <a:pt x="372" y="70"/>
                </a:lnTo>
                <a:lnTo>
                  <a:pt x="355" y="67"/>
                </a:lnTo>
                <a:lnTo>
                  <a:pt x="341" y="60"/>
                </a:lnTo>
                <a:lnTo>
                  <a:pt x="333" y="49"/>
                </a:lnTo>
                <a:lnTo>
                  <a:pt x="330" y="35"/>
                </a:lnTo>
                <a:lnTo>
                  <a:pt x="332" y="24"/>
                </a:lnTo>
                <a:lnTo>
                  <a:pt x="338" y="15"/>
                </a:lnTo>
                <a:lnTo>
                  <a:pt x="349" y="7"/>
                </a:lnTo>
                <a:lnTo>
                  <a:pt x="362" y="2"/>
                </a:lnTo>
                <a:lnTo>
                  <a:pt x="3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5"/>
          <p:cNvSpPr/>
          <p:nvPr/>
        </p:nvSpPr>
        <p:spPr>
          <a:xfrm>
            <a:off x="314676" y="5596563"/>
            <a:ext cx="450218" cy="966239"/>
          </a:xfrm>
          <a:custGeom>
            <a:avLst/>
            <a:gdLst/>
            <a:ahLst/>
            <a:cxnLst/>
            <a:rect l="l" t="t" r="r" b="b"/>
            <a:pathLst>
              <a:path w="858" h="1674" extrusionOk="0">
                <a:moveTo>
                  <a:pt x="143" y="0"/>
                </a:moveTo>
                <a:lnTo>
                  <a:pt x="255" y="0"/>
                </a:lnTo>
                <a:lnTo>
                  <a:pt x="255" y="143"/>
                </a:lnTo>
                <a:lnTo>
                  <a:pt x="375" y="144"/>
                </a:lnTo>
                <a:lnTo>
                  <a:pt x="375" y="0"/>
                </a:lnTo>
                <a:lnTo>
                  <a:pt x="512" y="0"/>
                </a:lnTo>
                <a:lnTo>
                  <a:pt x="512" y="144"/>
                </a:lnTo>
                <a:lnTo>
                  <a:pt x="628" y="144"/>
                </a:lnTo>
                <a:lnTo>
                  <a:pt x="628" y="0"/>
                </a:lnTo>
                <a:lnTo>
                  <a:pt x="735" y="0"/>
                </a:lnTo>
                <a:lnTo>
                  <a:pt x="735" y="193"/>
                </a:lnTo>
                <a:lnTo>
                  <a:pt x="636" y="319"/>
                </a:lnTo>
                <a:lnTo>
                  <a:pt x="633" y="374"/>
                </a:lnTo>
                <a:lnTo>
                  <a:pt x="630" y="438"/>
                </a:lnTo>
                <a:lnTo>
                  <a:pt x="628" y="506"/>
                </a:lnTo>
                <a:lnTo>
                  <a:pt x="627" y="579"/>
                </a:lnTo>
                <a:lnTo>
                  <a:pt x="627" y="656"/>
                </a:lnTo>
                <a:lnTo>
                  <a:pt x="629" y="734"/>
                </a:lnTo>
                <a:lnTo>
                  <a:pt x="633" y="812"/>
                </a:lnTo>
                <a:lnTo>
                  <a:pt x="641" y="899"/>
                </a:lnTo>
                <a:lnTo>
                  <a:pt x="650" y="984"/>
                </a:lnTo>
                <a:lnTo>
                  <a:pt x="663" y="1063"/>
                </a:lnTo>
                <a:lnTo>
                  <a:pt x="680" y="1094"/>
                </a:lnTo>
                <a:lnTo>
                  <a:pt x="695" y="1126"/>
                </a:lnTo>
                <a:lnTo>
                  <a:pt x="699" y="1125"/>
                </a:lnTo>
                <a:lnTo>
                  <a:pt x="705" y="1124"/>
                </a:lnTo>
                <a:lnTo>
                  <a:pt x="710" y="1123"/>
                </a:lnTo>
                <a:lnTo>
                  <a:pt x="725" y="1126"/>
                </a:lnTo>
                <a:lnTo>
                  <a:pt x="737" y="1134"/>
                </a:lnTo>
                <a:lnTo>
                  <a:pt x="744" y="1145"/>
                </a:lnTo>
                <a:lnTo>
                  <a:pt x="748" y="1160"/>
                </a:lnTo>
                <a:lnTo>
                  <a:pt x="744" y="1173"/>
                </a:lnTo>
                <a:lnTo>
                  <a:pt x="738" y="1184"/>
                </a:lnTo>
                <a:lnTo>
                  <a:pt x="727" y="1193"/>
                </a:lnTo>
                <a:lnTo>
                  <a:pt x="716" y="1197"/>
                </a:lnTo>
                <a:lnTo>
                  <a:pt x="720" y="1231"/>
                </a:lnTo>
                <a:lnTo>
                  <a:pt x="722" y="1267"/>
                </a:lnTo>
                <a:lnTo>
                  <a:pt x="721" y="1295"/>
                </a:lnTo>
                <a:lnTo>
                  <a:pt x="718" y="1323"/>
                </a:lnTo>
                <a:lnTo>
                  <a:pt x="718" y="1325"/>
                </a:lnTo>
                <a:lnTo>
                  <a:pt x="749" y="1341"/>
                </a:lnTo>
                <a:lnTo>
                  <a:pt x="776" y="1360"/>
                </a:lnTo>
                <a:lnTo>
                  <a:pt x="798" y="1379"/>
                </a:lnTo>
                <a:lnTo>
                  <a:pt x="816" y="1400"/>
                </a:lnTo>
                <a:lnTo>
                  <a:pt x="830" y="1422"/>
                </a:lnTo>
                <a:lnTo>
                  <a:pt x="839" y="1445"/>
                </a:lnTo>
                <a:lnTo>
                  <a:pt x="841" y="1469"/>
                </a:lnTo>
                <a:lnTo>
                  <a:pt x="840" y="1488"/>
                </a:lnTo>
                <a:lnTo>
                  <a:pt x="833" y="1507"/>
                </a:lnTo>
                <a:lnTo>
                  <a:pt x="825" y="1526"/>
                </a:lnTo>
                <a:lnTo>
                  <a:pt x="838" y="1537"/>
                </a:lnTo>
                <a:lnTo>
                  <a:pt x="845" y="1549"/>
                </a:lnTo>
                <a:lnTo>
                  <a:pt x="848" y="1562"/>
                </a:lnTo>
                <a:lnTo>
                  <a:pt x="845" y="1577"/>
                </a:lnTo>
                <a:lnTo>
                  <a:pt x="836" y="1590"/>
                </a:lnTo>
                <a:lnTo>
                  <a:pt x="847" y="1596"/>
                </a:lnTo>
                <a:lnTo>
                  <a:pt x="855" y="1603"/>
                </a:lnTo>
                <a:lnTo>
                  <a:pt x="858" y="1609"/>
                </a:lnTo>
                <a:lnTo>
                  <a:pt x="854" y="1618"/>
                </a:lnTo>
                <a:lnTo>
                  <a:pt x="843" y="1625"/>
                </a:lnTo>
                <a:lnTo>
                  <a:pt x="825" y="1633"/>
                </a:lnTo>
                <a:lnTo>
                  <a:pt x="800" y="1640"/>
                </a:lnTo>
                <a:lnTo>
                  <a:pt x="770" y="1647"/>
                </a:lnTo>
                <a:lnTo>
                  <a:pt x="735" y="1652"/>
                </a:lnTo>
                <a:lnTo>
                  <a:pt x="695" y="1657"/>
                </a:lnTo>
                <a:lnTo>
                  <a:pt x="650" y="1662"/>
                </a:lnTo>
                <a:lnTo>
                  <a:pt x="602" y="1665"/>
                </a:lnTo>
                <a:lnTo>
                  <a:pt x="548" y="1670"/>
                </a:lnTo>
                <a:lnTo>
                  <a:pt x="491" y="1673"/>
                </a:lnTo>
                <a:lnTo>
                  <a:pt x="430" y="1674"/>
                </a:lnTo>
                <a:lnTo>
                  <a:pt x="373" y="1673"/>
                </a:lnTo>
                <a:lnTo>
                  <a:pt x="318" y="1671"/>
                </a:lnTo>
                <a:lnTo>
                  <a:pt x="265" y="1666"/>
                </a:lnTo>
                <a:lnTo>
                  <a:pt x="215" y="1663"/>
                </a:lnTo>
                <a:lnTo>
                  <a:pt x="169" y="1657"/>
                </a:lnTo>
                <a:lnTo>
                  <a:pt x="127" y="1653"/>
                </a:lnTo>
                <a:lnTo>
                  <a:pt x="90" y="1647"/>
                </a:lnTo>
                <a:lnTo>
                  <a:pt x="59" y="1640"/>
                </a:lnTo>
                <a:lnTo>
                  <a:pt x="34" y="1634"/>
                </a:lnTo>
                <a:lnTo>
                  <a:pt x="15" y="1625"/>
                </a:lnTo>
                <a:lnTo>
                  <a:pt x="4" y="1618"/>
                </a:lnTo>
                <a:lnTo>
                  <a:pt x="0" y="1609"/>
                </a:lnTo>
                <a:lnTo>
                  <a:pt x="3" y="1603"/>
                </a:lnTo>
                <a:lnTo>
                  <a:pt x="11" y="1595"/>
                </a:lnTo>
                <a:lnTo>
                  <a:pt x="25" y="1589"/>
                </a:lnTo>
                <a:lnTo>
                  <a:pt x="17" y="1576"/>
                </a:lnTo>
                <a:lnTo>
                  <a:pt x="14" y="1562"/>
                </a:lnTo>
                <a:lnTo>
                  <a:pt x="17" y="1549"/>
                </a:lnTo>
                <a:lnTo>
                  <a:pt x="24" y="1537"/>
                </a:lnTo>
                <a:lnTo>
                  <a:pt x="37" y="1526"/>
                </a:lnTo>
                <a:lnTo>
                  <a:pt x="29" y="1507"/>
                </a:lnTo>
                <a:lnTo>
                  <a:pt x="22" y="1488"/>
                </a:lnTo>
                <a:lnTo>
                  <a:pt x="21" y="1469"/>
                </a:lnTo>
                <a:lnTo>
                  <a:pt x="23" y="1444"/>
                </a:lnTo>
                <a:lnTo>
                  <a:pt x="33" y="1421"/>
                </a:lnTo>
                <a:lnTo>
                  <a:pt x="47" y="1398"/>
                </a:lnTo>
                <a:lnTo>
                  <a:pt x="66" y="1377"/>
                </a:lnTo>
                <a:lnTo>
                  <a:pt x="90" y="1356"/>
                </a:lnTo>
                <a:lnTo>
                  <a:pt x="119" y="1338"/>
                </a:lnTo>
                <a:lnTo>
                  <a:pt x="123" y="1324"/>
                </a:lnTo>
                <a:lnTo>
                  <a:pt x="128" y="1307"/>
                </a:lnTo>
                <a:lnTo>
                  <a:pt x="126" y="1267"/>
                </a:lnTo>
                <a:lnTo>
                  <a:pt x="128" y="1231"/>
                </a:lnTo>
                <a:lnTo>
                  <a:pt x="133" y="1195"/>
                </a:lnTo>
                <a:lnTo>
                  <a:pt x="123" y="1190"/>
                </a:lnTo>
                <a:lnTo>
                  <a:pt x="114" y="1182"/>
                </a:lnTo>
                <a:lnTo>
                  <a:pt x="109" y="1172"/>
                </a:lnTo>
                <a:lnTo>
                  <a:pt x="107" y="1160"/>
                </a:lnTo>
                <a:lnTo>
                  <a:pt x="110" y="1145"/>
                </a:lnTo>
                <a:lnTo>
                  <a:pt x="118" y="1134"/>
                </a:lnTo>
                <a:lnTo>
                  <a:pt x="129" y="1126"/>
                </a:lnTo>
                <a:lnTo>
                  <a:pt x="144" y="1123"/>
                </a:lnTo>
                <a:lnTo>
                  <a:pt x="149" y="1124"/>
                </a:lnTo>
                <a:lnTo>
                  <a:pt x="153" y="1124"/>
                </a:lnTo>
                <a:lnTo>
                  <a:pt x="172" y="1084"/>
                </a:lnTo>
                <a:lnTo>
                  <a:pt x="196" y="1048"/>
                </a:lnTo>
                <a:lnTo>
                  <a:pt x="210" y="973"/>
                </a:lnTo>
                <a:lnTo>
                  <a:pt x="222" y="894"/>
                </a:lnTo>
                <a:lnTo>
                  <a:pt x="231" y="812"/>
                </a:lnTo>
                <a:lnTo>
                  <a:pt x="235" y="742"/>
                </a:lnTo>
                <a:lnTo>
                  <a:pt x="239" y="671"/>
                </a:lnTo>
                <a:lnTo>
                  <a:pt x="240" y="601"/>
                </a:lnTo>
                <a:lnTo>
                  <a:pt x="240" y="535"/>
                </a:lnTo>
                <a:lnTo>
                  <a:pt x="238" y="471"/>
                </a:lnTo>
                <a:lnTo>
                  <a:pt x="234" y="411"/>
                </a:lnTo>
                <a:lnTo>
                  <a:pt x="231" y="357"/>
                </a:lnTo>
                <a:lnTo>
                  <a:pt x="228" y="308"/>
                </a:lnTo>
                <a:lnTo>
                  <a:pt x="143" y="193"/>
                </a:lnTo>
                <a:lnTo>
                  <a:pt x="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25400" sy="23000" kx="-1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1194600" y="4544151"/>
            <a:ext cx="88518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δημιουργούν κείμενα σύμφωνα με τη μορφολογία ενός ημερολογίου.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χρησιμοποιούν τα εργαλεία της πλατφόρμας ασύγχρονης εκπαίδευσης.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1194600" y="5794076"/>
            <a:ext cx="88518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παρουσιάζουν το τι τους ευχαριστεί, μέσα από σύντομα κείμενα.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✔"/>
            </a:pPr>
            <a:r>
              <a:rPr lang="el-G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Να υιοθετήσουν θετική στάση ως προς την αλληλεπίδραση σε περιβάλλοντα εξ αποστάσεως εκπαίδευσης.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CB0482-5F7F-4A97-9E85-605B34260B3F}"/>
              </a:ext>
            </a:extLst>
          </p:cNvPr>
          <p:cNvGrpSpPr/>
          <p:nvPr/>
        </p:nvGrpSpPr>
        <p:grpSpPr>
          <a:xfrm>
            <a:off x="9161555" y="651556"/>
            <a:ext cx="1565282" cy="961401"/>
            <a:chOff x="2236173" y="-1659351"/>
            <a:chExt cx="1812502" cy="10166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E4D4612-1E03-422D-99C9-868B1DF27391}"/>
                </a:ext>
              </a:extLst>
            </p:cNvPr>
            <p:cNvSpPr/>
            <p:nvPr/>
          </p:nvSpPr>
          <p:spPr>
            <a:xfrm>
              <a:off x="2262686" y="-1659351"/>
              <a:ext cx="1785989" cy="1016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33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A1F7C7C-FEFB-4934-B7F7-166847CEA4F1}"/>
                </a:ext>
              </a:extLst>
            </p:cNvPr>
            <p:cNvSpPr txBox="1"/>
            <p:nvPr/>
          </p:nvSpPr>
          <p:spPr>
            <a:xfrm>
              <a:off x="2236173" y="-1425332"/>
              <a:ext cx="1812502" cy="4205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304521" fontAlgn="base">
                <a:spcAft>
                  <a:spcPts val="400"/>
                </a:spcAft>
              </a:pPr>
              <a:r>
                <a:rPr lang="el-GR" sz="2133" b="1" dirty="0">
                  <a:solidFill>
                    <a:schemeClr val="bg1"/>
                  </a:solidFill>
                </a:rPr>
                <a:t>Γλώσσα</a:t>
              </a:r>
              <a:endParaRPr lang="en-US" sz="1867" b="1" dirty="0">
                <a:solidFill>
                  <a:schemeClr val="bg1"/>
                </a:solidFill>
                <a:cs typeface="Franklin Gothic Book"/>
              </a:endParaRPr>
            </a:p>
          </p:txBody>
        </p:sp>
      </p:grpSp>
      <p:pic>
        <p:nvPicPr>
          <p:cNvPr id="27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8431F4-9B63-4473-973D-3F59E50684B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AB96E4-3F35-4BBF-87E8-0C73A4FB37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16679B-6F4A-4CBD-A689-70A2FC3D2A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69;p12">
            <a:extLst>
              <a:ext uri="{FF2B5EF4-FFF2-40B4-BE49-F238E27FC236}">
                <a16:creationId xmlns:a16="http://schemas.microsoft.com/office/drawing/2014/main" id="{73929277-E306-491B-A270-EC43600ECF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99;p2">
            <a:hlinkClick r:id="rId7" action="ppaction://hlinksldjump"/>
            <a:extLst>
              <a:ext uri="{FF2B5EF4-FFF2-40B4-BE49-F238E27FC236}">
                <a16:creationId xmlns:a16="http://schemas.microsoft.com/office/drawing/2014/main" id="{EE439921-8B7D-45BD-9FE5-E47F32DBAADA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5;p2">
            <a:hlinkClick r:id="rId9" action="ppaction://hlinksldjump"/>
            <a:extLst>
              <a:ext uri="{FF2B5EF4-FFF2-40B4-BE49-F238E27FC236}">
                <a16:creationId xmlns:a16="http://schemas.microsoft.com/office/drawing/2014/main" id="{0DDD03ED-5838-4E7E-8A7B-EC7B1F6314B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5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2673490" y="49763"/>
            <a:ext cx="7352523" cy="10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l-GR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Εφαρμογή σεναρίου Γλώσσας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endParaRPr lang="el-GR" sz="36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3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(2 μέρες την εβδομάδα)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1503127" y="1042925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198444" y="145581"/>
            <a:ext cx="1149829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1.3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996149" y="1042925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5EDAF56-81CD-4275-B2E7-991A114D797C}"/>
              </a:ext>
            </a:extLst>
          </p:cNvPr>
          <p:cNvSpPr txBox="1"/>
          <p:nvPr/>
        </p:nvSpPr>
        <p:spPr>
          <a:xfrm>
            <a:off x="8847084" y="605662"/>
            <a:ext cx="1812502" cy="4205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304521" fontAlgn="base">
              <a:spcAft>
                <a:spcPts val="400"/>
              </a:spcAft>
            </a:pPr>
            <a:r>
              <a:rPr lang="el-GR" sz="2133" b="1" dirty="0">
                <a:solidFill>
                  <a:schemeClr val="bg1"/>
                </a:solidFill>
              </a:rPr>
              <a:t>Ιστορία</a:t>
            </a:r>
            <a:endParaRPr lang="en-US" sz="1867" b="1" dirty="0">
              <a:solidFill>
                <a:schemeClr val="bg1"/>
              </a:solidFill>
              <a:cs typeface="Franklin Gothic Book"/>
            </a:endParaRPr>
          </a:p>
        </p:txBody>
      </p:sp>
      <p:grpSp>
        <p:nvGrpSpPr>
          <p:cNvPr id="22" name="Google Shape;108;p2">
            <a:extLst>
              <a:ext uri="{FF2B5EF4-FFF2-40B4-BE49-F238E27FC236}">
                <a16:creationId xmlns:a16="http://schemas.microsoft.com/office/drawing/2014/main" id="{86182CE7-D358-45CD-A3C3-DA760FF38D92}"/>
              </a:ext>
            </a:extLst>
          </p:cNvPr>
          <p:cNvGrpSpPr/>
          <p:nvPr/>
        </p:nvGrpSpPr>
        <p:grpSpPr>
          <a:xfrm>
            <a:off x="544695" y="2116641"/>
            <a:ext cx="1748939" cy="1438043"/>
            <a:chOff x="6121001" y="914050"/>
            <a:chExt cx="1748939" cy="1438043"/>
          </a:xfrm>
        </p:grpSpPr>
        <p:grpSp>
          <p:nvGrpSpPr>
            <p:cNvPr id="23" name="Google Shape;109;p2">
              <a:extLst>
                <a:ext uri="{FF2B5EF4-FFF2-40B4-BE49-F238E27FC236}">
                  <a16:creationId xmlns:a16="http://schemas.microsoft.com/office/drawing/2014/main" id="{C55B7145-0B05-4DC2-9995-2357F5624E1C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5" name="Google Shape;110;p2">
                <a:extLst>
                  <a:ext uri="{FF2B5EF4-FFF2-40B4-BE49-F238E27FC236}">
                    <a16:creationId xmlns:a16="http://schemas.microsoft.com/office/drawing/2014/main" id="{9AC354F8-0D0E-4276-B01D-C30ED408A5CB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0" name="Google Shape;111;p2">
                  <a:extLst>
                    <a:ext uri="{FF2B5EF4-FFF2-40B4-BE49-F238E27FC236}">
                      <a16:creationId xmlns:a16="http://schemas.microsoft.com/office/drawing/2014/main" id="{F57414FE-266A-41CC-9D57-482D2F56E818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12;p2">
                  <a:extLst>
                    <a:ext uri="{FF2B5EF4-FFF2-40B4-BE49-F238E27FC236}">
                      <a16:creationId xmlns:a16="http://schemas.microsoft.com/office/drawing/2014/main" id="{CBCD0941-B425-42AE-BECF-54B06B700C49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13;p2">
                  <a:extLst>
                    <a:ext uri="{FF2B5EF4-FFF2-40B4-BE49-F238E27FC236}">
                      <a16:creationId xmlns:a16="http://schemas.microsoft.com/office/drawing/2014/main" id="{D11577DA-3DC1-4CE3-88A9-33F013463C95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14;p2">
                  <a:extLst>
                    <a:ext uri="{FF2B5EF4-FFF2-40B4-BE49-F238E27FC236}">
                      <a16:creationId xmlns:a16="http://schemas.microsoft.com/office/drawing/2014/main" id="{7EFCCEAA-7C2A-41F1-B818-794A4AFF46FA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15;p2">
                  <a:extLst>
                    <a:ext uri="{FF2B5EF4-FFF2-40B4-BE49-F238E27FC236}">
                      <a16:creationId xmlns:a16="http://schemas.microsoft.com/office/drawing/2014/main" id="{001C4065-5705-4BBE-B661-2C3C45B7BEEF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16;p2">
                  <a:extLst>
                    <a:ext uri="{FF2B5EF4-FFF2-40B4-BE49-F238E27FC236}">
                      <a16:creationId xmlns:a16="http://schemas.microsoft.com/office/drawing/2014/main" id="{458092F2-5652-499B-8E2C-38DD2E17C42C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17;p2">
                  <a:extLst>
                    <a:ext uri="{FF2B5EF4-FFF2-40B4-BE49-F238E27FC236}">
                      <a16:creationId xmlns:a16="http://schemas.microsoft.com/office/drawing/2014/main" id="{EF388764-C2B3-4924-AA65-9B82217DD077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18;p2">
                  <a:extLst>
                    <a:ext uri="{FF2B5EF4-FFF2-40B4-BE49-F238E27FC236}">
                      <a16:creationId xmlns:a16="http://schemas.microsoft.com/office/drawing/2014/main" id="{549910A8-F554-43DF-B91B-B4D27853AB18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19;p2">
                  <a:extLst>
                    <a:ext uri="{FF2B5EF4-FFF2-40B4-BE49-F238E27FC236}">
                      <a16:creationId xmlns:a16="http://schemas.microsoft.com/office/drawing/2014/main" id="{355CF19A-1069-4AC0-8E1F-E2A7E68F0E70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20;p2">
                  <a:extLst>
                    <a:ext uri="{FF2B5EF4-FFF2-40B4-BE49-F238E27FC236}">
                      <a16:creationId xmlns:a16="http://schemas.microsoft.com/office/drawing/2014/main" id="{91C5418A-8586-4D97-A2DD-BF16CBC639C6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21;p2">
                  <a:extLst>
                    <a:ext uri="{FF2B5EF4-FFF2-40B4-BE49-F238E27FC236}">
                      <a16:creationId xmlns:a16="http://schemas.microsoft.com/office/drawing/2014/main" id="{FBA9FC84-372D-4123-80B9-669ADA4DAE9C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22;p2">
                  <a:extLst>
                    <a:ext uri="{FF2B5EF4-FFF2-40B4-BE49-F238E27FC236}">
                      <a16:creationId xmlns:a16="http://schemas.microsoft.com/office/drawing/2014/main" id="{A554ED5A-4F42-4277-877B-E4D9820A82C6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23;p2">
                  <a:extLst>
                    <a:ext uri="{FF2B5EF4-FFF2-40B4-BE49-F238E27FC236}">
                      <a16:creationId xmlns:a16="http://schemas.microsoft.com/office/drawing/2014/main" id="{DF1FD54E-9489-4CA5-9CC0-08B2B975DDDC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24;p2">
                  <a:extLst>
                    <a:ext uri="{FF2B5EF4-FFF2-40B4-BE49-F238E27FC236}">
                      <a16:creationId xmlns:a16="http://schemas.microsoft.com/office/drawing/2014/main" id="{C4E4D714-4138-46E0-93F9-D2577A785081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25;p2">
                  <a:extLst>
                    <a:ext uri="{FF2B5EF4-FFF2-40B4-BE49-F238E27FC236}">
                      <a16:creationId xmlns:a16="http://schemas.microsoft.com/office/drawing/2014/main" id="{2C398AE9-D93C-4B5F-89DF-9F63D8208E4A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26;p2">
                  <a:extLst>
                    <a:ext uri="{FF2B5EF4-FFF2-40B4-BE49-F238E27FC236}">
                      <a16:creationId xmlns:a16="http://schemas.microsoft.com/office/drawing/2014/main" id="{30ABB396-2F46-47EA-B3FE-84F7AE9FB952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27;p2">
                  <a:extLst>
                    <a:ext uri="{FF2B5EF4-FFF2-40B4-BE49-F238E27FC236}">
                      <a16:creationId xmlns:a16="http://schemas.microsoft.com/office/drawing/2014/main" id="{31F4CA28-DDD8-4A8E-9921-BFAC5B0CD3C9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28;p2">
                  <a:extLst>
                    <a:ext uri="{FF2B5EF4-FFF2-40B4-BE49-F238E27FC236}">
                      <a16:creationId xmlns:a16="http://schemas.microsoft.com/office/drawing/2014/main" id="{833F1C7E-4312-4C8A-BC3B-4E57F6927F45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29;p2">
                  <a:extLst>
                    <a:ext uri="{FF2B5EF4-FFF2-40B4-BE49-F238E27FC236}">
                      <a16:creationId xmlns:a16="http://schemas.microsoft.com/office/drawing/2014/main" id="{94CF811E-FF33-4D19-9F9B-89238160D90E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30;p2">
                  <a:extLst>
                    <a:ext uri="{FF2B5EF4-FFF2-40B4-BE49-F238E27FC236}">
                      <a16:creationId xmlns:a16="http://schemas.microsoft.com/office/drawing/2014/main" id="{93A59C08-7CFC-4D27-A56D-7B039771224C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31;p2">
                  <a:extLst>
                    <a:ext uri="{FF2B5EF4-FFF2-40B4-BE49-F238E27FC236}">
                      <a16:creationId xmlns:a16="http://schemas.microsoft.com/office/drawing/2014/main" id="{1EFF69EC-F22D-4FD0-BB3F-362CDC23970B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32;p2">
                  <a:extLst>
                    <a:ext uri="{FF2B5EF4-FFF2-40B4-BE49-F238E27FC236}">
                      <a16:creationId xmlns:a16="http://schemas.microsoft.com/office/drawing/2014/main" id="{C629203D-1901-4E19-8979-0A41E94918F3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33;p2">
                  <a:extLst>
                    <a:ext uri="{FF2B5EF4-FFF2-40B4-BE49-F238E27FC236}">
                      <a16:creationId xmlns:a16="http://schemas.microsoft.com/office/drawing/2014/main" id="{3A22D3FF-D780-4F28-947A-6BF6F0CB22A6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34;p2">
                  <a:extLst>
                    <a:ext uri="{FF2B5EF4-FFF2-40B4-BE49-F238E27FC236}">
                      <a16:creationId xmlns:a16="http://schemas.microsoft.com/office/drawing/2014/main" id="{FA1FAF7C-ACB4-40A3-A578-7B63AF3885C1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35;p2">
                  <a:extLst>
                    <a:ext uri="{FF2B5EF4-FFF2-40B4-BE49-F238E27FC236}">
                      <a16:creationId xmlns:a16="http://schemas.microsoft.com/office/drawing/2014/main" id="{838C0B86-146B-4466-9E9D-255208C9775C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36;p2">
                  <a:extLst>
                    <a:ext uri="{FF2B5EF4-FFF2-40B4-BE49-F238E27FC236}">
                      <a16:creationId xmlns:a16="http://schemas.microsoft.com/office/drawing/2014/main" id="{56E1EEC0-0A59-4D58-A7F6-5B32DD49C6A2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37;p2">
                  <a:extLst>
                    <a:ext uri="{FF2B5EF4-FFF2-40B4-BE49-F238E27FC236}">
                      <a16:creationId xmlns:a16="http://schemas.microsoft.com/office/drawing/2014/main" id="{13E41C74-34B0-43B2-BFF2-2D445C5A4B53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38;p2">
                  <a:extLst>
                    <a:ext uri="{FF2B5EF4-FFF2-40B4-BE49-F238E27FC236}">
                      <a16:creationId xmlns:a16="http://schemas.microsoft.com/office/drawing/2014/main" id="{A86E1D1C-233A-40F5-832C-C5AC15B483D0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39;p2">
                  <a:extLst>
                    <a:ext uri="{FF2B5EF4-FFF2-40B4-BE49-F238E27FC236}">
                      <a16:creationId xmlns:a16="http://schemas.microsoft.com/office/drawing/2014/main" id="{6F3692CE-AF9F-49FB-9077-094BC379CFA3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40;p2">
                  <a:extLst>
                    <a:ext uri="{FF2B5EF4-FFF2-40B4-BE49-F238E27FC236}">
                      <a16:creationId xmlns:a16="http://schemas.microsoft.com/office/drawing/2014/main" id="{759418FF-004B-47C0-9C53-80250E684A20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141;p2">
                <a:extLst>
                  <a:ext uri="{FF2B5EF4-FFF2-40B4-BE49-F238E27FC236}">
                    <a16:creationId xmlns:a16="http://schemas.microsoft.com/office/drawing/2014/main" id="{D126B185-FAE9-409A-AD87-2304DC7480B1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27" name="Google Shape;142;p2">
                  <a:extLst>
                    <a:ext uri="{FF2B5EF4-FFF2-40B4-BE49-F238E27FC236}">
                      <a16:creationId xmlns:a16="http://schemas.microsoft.com/office/drawing/2014/main" id="{8A4232A0-1EBC-4D7E-9112-260E8A9B28EE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43;p2">
                  <a:extLst>
                    <a:ext uri="{FF2B5EF4-FFF2-40B4-BE49-F238E27FC236}">
                      <a16:creationId xmlns:a16="http://schemas.microsoft.com/office/drawing/2014/main" id="{FC47E91C-C9A3-4404-8E4A-F76B7A61A2D5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44;p2">
                  <a:extLst>
                    <a:ext uri="{FF2B5EF4-FFF2-40B4-BE49-F238E27FC236}">
                      <a16:creationId xmlns:a16="http://schemas.microsoft.com/office/drawing/2014/main" id="{BC855670-DA7D-402D-86EB-A5F78CA97F21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" name="Google Shape;145;p2">
              <a:extLst>
                <a:ext uri="{FF2B5EF4-FFF2-40B4-BE49-F238E27FC236}">
                  <a16:creationId xmlns:a16="http://schemas.microsoft.com/office/drawing/2014/main" id="{32731F3F-893F-4A18-B35F-AEDE8E2DC2C0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90’ 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8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873ABF-C7DE-444C-B0DE-6E0DD12C44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94071E-7136-462A-A4FF-3DF0C0FA71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B676D5-A1A7-4B7D-B238-F679CAC48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269;p12">
            <a:extLst>
              <a:ext uri="{FF2B5EF4-FFF2-40B4-BE49-F238E27FC236}">
                <a16:creationId xmlns:a16="http://schemas.microsoft.com/office/drawing/2014/main" id="{238FE467-D71C-4ABF-B765-E8BE88C6DF5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99;p2">
            <a:hlinkClick r:id="rId7" action="ppaction://hlinksldjump"/>
            <a:extLst>
              <a:ext uri="{FF2B5EF4-FFF2-40B4-BE49-F238E27FC236}">
                <a16:creationId xmlns:a16="http://schemas.microsoft.com/office/drawing/2014/main" id="{9D73F0E8-54C0-49E0-B8DE-1FA7D0BA20DA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36D84D-17CC-49EF-AE2A-2A826AAE89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672" y="1575760"/>
            <a:ext cx="4590656" cy="4760261"/>
          </a:xfrm>
          <a:prstGeom prst="rect">
            <a:avLst/>
          </a:prstGeom>
        </p:spPr>
      </p:pic>
      <p:pic>
        <p:nvPicPr>
          <p:cNvPr id="60" name="Google Shape;95;p2">
            <a:hlinkClick r:id="rId10" action="ppaction://hlinksldjump"/>
            <a:extLst>
              <a:ext uri="{FF2B5EF4-FFF2-40B4-BE49-F238E27FC236}">
                <a16:creationId xmlns:a16="http://schemas.microsoft.com/office/drawing/2014/main" id="{936CCB26-3A28-4AD4-A63D-815DFF785AA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/>
          <p:nvPr/>
        </p:nvSpPr>
        <p:spPr>
          <a:xfrm>
            <a:off x="2394857" y="145581"/>
            <a:ext cx="7750629" cy="110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l-G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100" dirty="0"/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5"/>
              <a:buFont typeface="Calibri"/>
              <a:buNone/>
            </a:pPr>
            <a:endParaRPr b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39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Εφαρμογή σεναρίου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endParaRPr lang="el-GR" sz="39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l-GR" sz="39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3900" b="1" baseline="30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39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Μέρα 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1692624" y="814345"/>
            <a:ext cx="284540" cy="675227"/>
          </a:xfrm>
          <a:custGeom>
            <a:avLst/>
            <a:gdLst/>
            <a:ahLst/>
            <a:cxnLst/>
            <a:rect l="l" t="t" r="r" b="b"/>
            <a:pathLst>
              <a:path w="280788" h="827184" extrusionOk="0">
                <a:moveTo>
                  <a:pt x="61554" y="505923"/>
                </a:moveTo>
                <a:lnTo>
                  <a:pt x="219233" y="505923"/>
                </a:lnTo>
                <a:cubicBezTo>
                  <a:pt x="219233" y="505923"/>
                  <a:pt x="219233" y="505923"/>
                  <a:pt x="219233" y="797253"/>
                </a:cubicBezTo>
                <a:cubicBezTo>
                  <a:pt x="219233" y="813216"/>
                  <a:pt x="205262" y="827184"/>
                  <a:pt x="189294" y="827184"/>
                </a:cubicBezTo>
                <a:cubicBezTo>
                  <a:pt x="171331" y="827184"/>
                  <a:pt x="159355" y="813216"/>
                  <a:pt x="159355" y="797253"/>
                </a:cubicBezTo>
                <a:cubicBezTo>
                  <a:pt x="159355" y="797253"/>
                  <a:pt x="159355" y="797253"/>
                  <a:pt x="159355" y="635625"/>
                </a:cubicBezTo>
                <a:cubicBezTo>
                  <a:pt x="159355" y="635625"/>
                  <a:pt x="159355" y="635625"/>
                  <a:pt x="159355" y="625648"/>
                </a:cubicBezTo>
                <a:cubicBezTo>
                  <a:pt x="159355" y="625648"/>
                  <a:pt x="159355" y="625648"/>
                  <a:pt x="159355" y="553813"/>
                </a:cubicBezTo>
                <a:cubicBezTo>
                  <a:pt x="159355" y="553813"/>
                  <a:pt x="159355" y="553813"/>
                  <a:pt x="123428" y="553813"/>
                </a:cubicBezTo>
                <a:cubicBezTo>
                  <a:pt x="123428" y="553813"/>
                  <a:pt x="123428" y="553813"/>
                  <a:pt x="123428" y="625648"/>
                </a:cubicBezTo>
                <a:cubicBezTo>
                  <a:pt x="123428" y="625648"/>
                  <a:pt x="123428" y="625648"/>
                  <a:pt x="123428" y="635625"/>
                </a:cubicBezTo>
                <a:cubicBezTo>
                  <a:pt x="123428" y="635625"/>
                  <a:pt x="123428" y="635625"/>
                  <a:pt x="123428" y="797253"/>
                </a:cubicBezTo>
                <a:cubicBezTo>
                  <a:pt x="123428" y="813216"/>
                  <a:pt x="109457" y="827184"/>
                  <a:pt x="91493" y="827184"/>
                </a:cubicBezTo>
                <a:cubicBezTo>
                  <a:pt x="75526" y="827184"/>
                  <a:pt x="61554" y="813216"/>
                  <a:pt x="61554" y="797253"/>
                </a:cubicBezTo>
                <a:cubicBezTo>
                  <a:pt x="61554" y="797253"/>
                  <a:pt x="61554" y="797253"/>
                  <a:pt x="61554" y="505923"/>
                </a:cubicBezTo>
                <a:close/>
                <a:moveTo>
                  <a:pt x="65717" y="225136"/>
                </a:moveTo>
                <a:cubicBezTo>
                  <a:pt x="65717" y="225136"/>
                  <a:pt x="65717" y="225136"/>
                  <a:pt x="105545" y="225136"/>
                </a:cubicBezTo>
                <a:cubicBezTo>
                  <a:pt x="105545" y="225136"/>
                  <a:pt x="105545" y="225136"/>
                  <a:pt x="121476" y="255007"/>
                </a:cubicBezTo>
                <a:cubicBezTo>
                  <a:pt x="121476" y="255007"/>
                  <a:pt x="121476" y="255007"/>
                  <a:pt x="141390" y="288861"/>
                </a:cubicBezTo>
                <a:cubicBezTo>
                  <a:pt x="141390" y="288861"/>
                  <a:pt x="141390" y="288861"/>
                  <a:pt x="159313" y="255007"/>
                </a:cubicBezTo>
                <a:cubicBezTo>
                  <a:pt x="159313" y="255007"/>
                  <a:pt x="159313" y="255007"/>
                  <a:pt x="177235" y="225136"/>
                </a:cubicBezTo>
                <a:cubicBezTo>
                  <a:pt x="177235" y="225136"/>
                  <a:pt x="177235" y="225136"/>
                  <a:pt x="215072" y="225136"/>
                </a:cubicBezTo>
                <a:cubicBezTo>
                  <a:pt x="250917" y="225136"/>
                  <a:pt x="278797" y="255007"/>
                  <a:pt x="278797" y="288861"/>
                </a:cubicBezTo>
                <a:cubicBezTo>
                  <a:pt x="278797" y="288861"/>
                  <a:pt x="278797" y="288861"/>
                  <a:pt x="278797" y="300809"/>
                </a:cubicBezTo>
                <a:cubicBezTo>
                  <a:pt x="278797" y="300809"/>
                  <a:pt x="278797" y="300809"/>
                  <a:pt x="278797" y="334663"/>
                </a:cubicBezTo>
                <a:lnTo>
                  <a:pt x="280788" y="480036"/>
                </a:lnTo>
                <a:cubicBezTo>
                  <a:pt x="280788" y="484018"/>
                  <a:pt x="280788" y="488001"/>
                  <a:pt x="278797" y="491984"/>
                </a:cubicBezTo>
                <a:cubicBezTo>
                  <a:pt x="274814" y="499950"/>
                  <a:pt x="264857" y="505924"/>
                  <a:pt x="254900" y="505924"/>
                </a:cubicBezTo>
                <a:cubicBezTo>
                  <a:pt x="244943" y="505924"/>
                  <a:pt x="236977" y="499950"/>
                  <a:pt x="232995" y="491984"/>
                </a:cubicBezTo>
                <a:cubicBezTo>
                  <a:pt x="231003" y="488001"/>
                  <a:pt x="231003" y="484018"/>
                  <a:pt x="231003" y="480036"/>
                </a:cubicBezTo>
                <a:cubicBezTo>
                  <a:pt x="231003" y="480036"/>
                  <a:pt x="231003" y="480036"/>
                  <a:pt x="232995" y="334663"/>
                </a:cubicBezTo>
                <a:cubicBezTo>
                  <a:pt x="232995" y="334663"/>
                  <a:pt x="232995" y="334663"/>
                  <a:pt x="232995" y="306783"/>
                </a:cubicBezTo>
                <a:cubicBezTo>
                  <a:pt x="232995" y="302801"/>
                  <a:pt x="229012" y="300809"/>
                  <a:pt x="227020" y="300809"/>
                </a:cubicBezTo>
                <a:cubicBezTo>
                  <a:pt x="227020" y="300809"/>
                  <a:pt x="227020" y="300809"/>
                  <a:pt x="225029" y="300809"/>
                </a:cubicBezTo>
                <a:cubicBezTo>
                  <a:pt x="223038" y="300809"/>
                  <a:pt x="219055" y="302801"/>
                  <a:pt x="219055" y="306783"/>
                </a:cubicBezTo>
                <a:cubicBezTo>
                  <a:pt x="219055" y="306783"/>
                  <a:pt x="219055" y="306783"/>
                  <a:pt x="219055" y="486010"/>
                </a:cubicBezTo>
                <a:cubicBezTo>
                  <a:pt x="219055" y="489993"/>
                  <a:pt x="217063" y="491984"/>
                  <a:pt x="213080" y="491984"/>
                </a:cubicBezTo>
                <a:cubicBezTo>
                  <a:pt x="213080" y="491984"/>
                  <a:pt x="213080" y="491984"/>
                  <a:pt x="67708" y="491984"/>
                </a:cubicBezTo>
                <a:cubicBezTo>
                  <a:pt x="65717" y="491984"/>
                  <a:pt x="61734" y="489993"/>
                  <a:pt x="61734" y="486010"/>
                </a:cubicBezTo>
                <a:cubicBezTo>
                  <a:pt x="61734" y="486010"/>
                  <a:pt x="61734" y="486010"/>
                  <a:pt x="61734" y="306783"/>
                </a:cubicBezTo>
                <a:cubicBezTo>
                  <a:pt x="61734" y="302801"/>
                  <a:pt x="59742" y="300809"/>
                  <a:pt x="55759" y="300809"/>
                </a:cubicBezTo>
                <a:cubicBezTo>
                  <a:pt x="51776" y="300809"/>
                  <a:pt x="47793" y="302801"/>
                  <a:pt x="47793" y="306783"/>
                </a:cubicBezTo>
                <a:cubicBezTo>
                  <a:pt x="47793" y="306783"/>
                  <a:pt x="47793" y="306783"/>
                  <a:pt x="49785" y="334663"/>
                </a:cubicBezTo>
                <a:cubicBezTo>
                  <a:pt x="49785" y="334663"/>
                  <a:pt x="49785" y="334663"/>
                  <a:pt x="49785" y="480036"/>
                </a:cubicBezTo>
                <a:cubicBezTo>
                  <a:pt x="49785" y="484018"/>
                  <a:pt x="49785" y="488001"/>
                  <a:pt x="47793" y="491984"/>
                </a:cubicBezTo>
                <a:cubicBezTo>
                  <a:pt x="45802" y="497958"/>
                  <a:pt x="39828" y="501941"/>
                  <a:pt x="33854" y="503932"/>
                </a:cubicBezTo>
                <a:cubicBezTo>
                  <a:pt x="31862" y="505924"/>
                  <a:pt x="27879" y="505924"/>
                  <a:pt x="25888" y="505924"/>
                </a:cubicBezTo>
                <a:cubicBezTo>
                  <a:pt x="11948" y="505924"/>
                  <a:pt x="0" y="493975"/>
                  <a:pt x="0" y="480036"/>
                </a:cubicBezTo>
                <a:cubicBezTo>
                  <a:pt x="0" y="480036"/>
                  <a:pt x="0" y="480036"/>
                  <a:pt x="1991" y="334663"/>
                </a:cubicBezTo>
                <a:cubicBezTo>
                  <a:pt x="1991" y="334663"/>
                  <a:pt x="1991" y="334663"/>
                  <a:pt x="1991" y="300809"/>
                </a:cubicBezTo>
                <a:cubicBezTo>
                  <a:pt x="1991" y="300809"/>
                  <a:pt x="1991" y="300809"/>
                  <a:pt x="1991" y="288861"/>
                </a:cubicBezTo>
                <a:cubicBezTo>
                  <a:pt x="1991" y="255007"/>
                  <a:pt x="29871" y="225136"/>
                  <a:pt x="65717" y="225136"/>
                </a:cubicBezTo>
                <a:close/>
                <a:moveTo>
                  <a:pt x="140394" y="0"/>
                </a:moveTo>
                <a:cubicBezTo>
                  <a:pt x="199304" y="0"/>
                  <a:pt x="247060" y="47756"/>
                  <a:pt x="247060" y="106666"/>
                </a:cubicBezTo>
                <a:cubicBezTo>
                  <a:pt x="247060" y="165576"/>
                  <a:pt x="199304" y="213332"/>
                  <a:pt x="140394" y="213332"/>
                </a:cubicBezTo>
                <a:cubicBezTo>
                  <a:pt x="81484" y="213332"/>
                  <a:pt x="33728" y="165576"/>
                  <a:pt x="33728" y="106666"/>
                </a:cubicBezTo>
                <a:cubicBezTo>
                  <a:pt x="33728" y="47756"/>
                  <a:pt x="81484" y="0"/>
                  <a:pt x="14039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-46610" y="5818"/>
            <a:ext cx="1530260" cy="1234958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1.3.1</a:t>
            </a:r>
            <a:endParaRPr sz="32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1277299" y="814346"/>
            <a:ext cx="376095" cy="675227"/>
          </a:xfrm>
          <a:custGeom>
            <a:avLst/>
            <a:gdLst/>
            <a:ahLst/>
            <a:cxnLst/>
            <a:rect l="l" t="t" r="r" b="b"/>
            <a:pathLst>
              <a:path w="769055" h="1582157" extrusionOk="0">
                <a:moveTo>
                  <a:pt x="428575" y="1245249"/>
                </a:moveTo>
                <a:cubicBezTo>
                  <a:pt x="428575" y="1245249"/>
                  <a:pt x="428575" y="1245249"/>
                  <a:pt x="544053" y="1245249"/>
                </a:cubicBezTo>
                <a:cubicBezTo>
                  <a:pt x="544053" y="1245249"/>
                  <a:pt x="544053" y="1245249"/>
                  <a:pt x="544053" y="1528813"/>
                </a:cubicBezTo>
                <a:cubicBezTo>
                  <a:pt x="544053" y="1556889"/>
                  <a:pt x="518704" y="1582157"/>
                  <a:pt x="487722" y="1582157"/>
                </a:cubicBezTo>
                <a:cubicBezTo>
                  <a:pt x="453924" y="1582157"/>
                  <a:pt x="428575" y="1556889"/>
                  <a:pt x="428575" y="1528813"/>
                </a:cubicBezTo>
                <a:close/>
                <a:moveTo>
                  <a:pt x="242859" y="1245249"/>
                </a:moveTo>
                <a:cubicBezTo>
                  <a:pt x="242859" y="1245249"/>
                  <a:pt x="242859" y="1245249"/>
                  <a:pt x="358337" y="1245249"/>
                </a:cubicBezTo>
                <a:cubicBezTo>
                  <a:pt x="358337" y="1245249"/>
                  <a:pt x="358337" y="1245249"/>
                  <a:pt x="358337" y="1528813"/>
                </a:cubicBezTo>
                <a:cubicBezTo>
                  <a:pt x="358337" y="1556889"/>
                  <a:pt x="332988" y="1582157"/>
                  <a:pt x="302006" y="1582157"/>
                </a:cubicBezTo>
                <a:cubicBezTo>
                  <a:pt x="268208" y="1582157"/>
                  <a:pt x="242859" y="1556889"/>
                  <a:pt x="242859" y="1528813"/>
                </a:cubicBezTo>
                <a:close/>
                <a:moveTo>
                  <a:pt x="326778" y="441671"/>
                </a:moveTo>
                <a:cubicBezTo>
                  <a:pt x="326778" y="441671"/>
                  <a:pt x="326778" y="441671"/>
                  <a:pt x="349314" y="481126"/>
                </a:cubicBezTo>
                <a:cubicBezTo>
                  <a:pt x="349314" y="481126"/>
                  <a:pt x="349314" y="481126"/>
                  <a:pt x="383119" y="540309"/>
                </a:cubicBezTo>
                <a:cubicBezTo>
                  <a:pt x="383119" y="540309"/>
                  <a:pt x="383119" y="540309"/>
                  <a:pt x="419741" y="481126"/>
                </a:cubicBezTo>
                <a:cubicBezTo>
                  <a:pt x="419741" y="481126"/>
                  <a:pt x="419741" y="481126"/>
                  <a:pt x="442277" y="441671"/>
                </a:cubicBezTo>
                <a:cubicBezTo>
                  <a:pt x="557776" y="469853"/>
                  <a:pt x="594398" y="554400"/>
                  <a:pt x="597215" y="562854"/>
                </a:cubicBezTo>
                <a:cubicBezTo>
                  <a:pt x="614117" y="591036"/>
                  <a:pt x="628202" y="622037"/>
                  <a:pt x="642288" y="653037"/>
                </a:cubicBezTo>
                <a:cubicBezTo>
                  <a:pt x="642288" y="653037"/>
                  <a:pt x="642288" y="653037"/>
                  <a:pt x="670458" y="706583"/>
                </a:cubicBezTo>
                <a:cubicBezTo>
                  <a:pt x="670458" y="706583"/>
                  <a:pt x="670458" y="706583"/>
                  <a:pt x="735250" y="841857"/>
                </a:cubicBezTo>
                <a:cubicBezTo>
                  <a:pt x="735250" y="841857"/>
                  <a:pt x="735250" y="841857"/>
                  <a:pt x="763421" y="903857"/>
                </a:cubicBezTo>
                <a:cubicBezTo>
                  <a:pt x="769055" y="909494"/>
                  <a:pt x="769055" y="917948"/>
                  <a:pt x="769055" y="926403"/>
                </a:cubicBezTo>
                <a:cubicBezTo>
                  <a:pt x="769055" y="943312"/>
                  <a:pt x="757787" y="960221"/>
                  <a:pt x="740884" y="968676"/>
                </a:cubicBezTo>
                <a:cubicBezTo>
                  <a:pt x="738067" y="968676"/>
                  <a:pt x="735250" y="968676"/>
                  <a:pt x="735250" y="971494"/>
                </a:cubicBezTo>
                <a:cubicBezTo>
                  <a:pt x="718348" y="974312"/>
                  <a:pt x="704263" y="971494"/>
                  <a:pt x="690178" y="963040"/>
                </a:cubicBezTo>
                <a:cubicBezTo>
                  <a:pt x="684543" y="957403"/>
                  <a:pt x="678909" y="951767"/>
                  <a:pt x="676092" y="943312"/>
                </a:cubicBezTo>
                <a:cubicBezTo>
                  <a:pt x="676092" y="943312"/>
                  <a:pt x="676092" y="943312"/>
                  <a:pt x="569044" y="706583"/>
                </a:cubicBezTo>
                <a:cubicBezTo>
                  <a:pt x="569044" y="706583"/>
                  <a:pt x="569044" y="706583"/>
                  <a:pt x="563410" y="692492"/>
                </a:cubicBezTo>
                <a:cubicBezTo>
                  <a:pt x="560593" y="684037"/>
                  <a:pt x="549325" y="678401"/>
                  <a:pt x="540874" y="681219"/>
                </a:cubicBezTo>
                <a:cubicBezTo>
                  <a:pt x="529606" y="684037"/>
                  <a:pt x="521154" y="695310"/>
                  <a:pt x="523972" y="706583"/>
                </a:cubicBezTo>
                <a:cubicBezTo>
                  <a:pt x="523972" y="706583"/>
                  <a:pt x="523972" y="706583"/>
                  <a:pt x="636654" y="1191314"/>
                </a:cubicBezTo>
                <a:cubicBezTo>
                  <a:pt x="636654" y="1191314"/>
                  <a:pt x="636654" y="1191314"/>
                  <a:pt x="639471" y="1194133"/>
                </a:cubicBezTo>
                <a:cubicBezTo>
                  <a:pt x="639471" y="1194133"/>
                  <a:pt x="639471" y="1196951"/>
                  <a:pt x="639471" y="1196951"/>
                </a:cubicBezTo>
                <a:cubicBezTo>
                  <a:pt x="639471" y="1208224"/>
                  <a:pt x="631020" y="1216678"/>
                  <a:pt x="619751" y="1216678"/>
                </a:cubicBezTo>
                <a:cubicBezTo>
                  <a:pt x="619751" y="1216678"/>
                  <a:pt x="619751" y="1216678"/>
                  <a:pt x="154938" y="1216678"/>
                </a:cubicBezTo>
                <a:cubicBezTo>
                  <a:pt x="143670" y="1216678"/>
                  <a:pt x="132401" y="1208224"/>
                  <a:pt x="132401" y="1196951"/>
                </a:cubicBezTo>
                <a:cubicBezTo>
                  <a:pt x="132401" y="1196951"/>
                  <a:pt x="132401" y="1196951"/>
                  <a:pt x="135218" y="1194133"/>
                </a:cubicBezTo>
                <a:cubicBezTo>
                  <a:pt x="135218" y="1194133"/>
                  <a:pt x="135218" y="1194133"/>
                  <a:pt x="135218" y="1191314"/>
                </a:cubicBezTo>
                <a:cubicBezTo>
                  <a:pt x="135218" y="1191314"/>
                  <a:pt x="135218" y="1191314"/>
                  <a:pt x="245083" y="706583"/>
                </a:cubicBezTo>
                <a:cubicBezTo>
                  <a:pt x="247901" y="695310"/>
                  <a:pt x="239449" y="684037"/>
                  <a:pt x="228181" y="681219"/>
                </a:cubicBezTo>
                <a:cubicBezTo>
                  <a:pt x="219730" y="678401"/>
                  <a:pt x="208462" y="684037"/>
                  <a:pt x="205645" y="692492"/>
                </a:cubicBezTo>
                <a:cubicBezTo>
                  <a:pt x="205645" y="692492"/>
                  <a:pt x="205645" y="692492"/>
                  <a:pt x="200011" y="706583"/>
                </a:cubicBezTo>
                <a:cubicBezTo>
                  <a:pt x="200011" y="706583"/>
                  <a:pt x="200011" y="706583"/>
                  <a:pt x="92963" y="943312"/>
                </a:cubicBezTo>
                <a:cubicBezTo>
                  <a:pt x="90146" y="951767"/>
                  <a:pt x="84512" y="957403"/>
                  <a:pt x="78877" y="963040"/>
                </a:cubicBezTo>
                <a:cubicBezTo>
                  <a:pt x="64792" y="974312"/>
                  <a:pt x="45073" y="977131"/>
                  <a:pt x="28171" y="968676"/>
                </a:cubicBezTo>
                <a:cubicBezTo>
                  <a:pt x="11268" y="960221"/>
                  <a:pt x="0" y="943312"/>
                  <a:pt x="0" y="926403"/>
                </a:cubicBezTo>
                <a:cubicBezTo>
                  <a:pt x="0" y="917948"/>
                  <a:pt x="0" y="909494"/>
                  <a:pt x="5634" y="903857"/>
                </a:cubicBezTo>
                <a:cubicBezTo>
                  <a:pt x="5634" y="903857"/>
                  <a:pt x="5634" y="903857"/>
                  <a:pt x="98597" y="706583"/>
                </a:cubicBezTo>
                <a:cubicBezTo>
                  <a:pt x="98597" y="706583"/>
                  <a:pt x="98597" y="706583"/>
                  <a:pt x="126767" y="653037"/>
                </a:cubicBezTo>
                <a:cubicBezTo>
                  <a:pt x="140853" y="622037"/>
                  <a:pt x="154938" y="591036"/>
                  <a:pt x="171840" y="562854"/>
                </a:cubicBezTo>
                <a:cubicBezTo>
                  <a:pt x="174657" y="554400"/>
                  <a:pt x="211279" y="469853"/>
                  <a:pt x="326778" y="441671"/>
                </a:cubicBezTo>
                <a:close/>
                <a:moveTo>
                  <a:pt x="385123" y="0"/>
                </a:moveTo>
                <a:cubicBezTo>
                  <a:pt x="497882" y="0"/>
                  <a:pt x="589292" y="91942"/>
                  <a:pt x="589292" y="205359"/>
                </a:cubicBezTo>
                <a:cubicBezTo>
                  <a:pt x="589292" y="318776"/>
                  <a:pt x="497882" y="410718"/>
                  <a:pt x="385123" y="410718"/>
                </a:cubicBezTo>
                <a:cubicBezTo>
                  <a:pt x="272364" y="410718"/>
                  <a:pt x="180954" y="318776"/>
                  <a:pt x="180954" y="205359"/>
                </a:cubicBezTo>
                <a:cubicBezTo>
                  <a:pt x="180954" y="91942"/>
                  <a:pt x="272364" y="0"/>
                  <a:pt x="385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1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5D602BB-4F0F-4880-AF12-1B8E7A02D687}"/>
              </a:ext>
            </a:extLst>
          </p:cNvPr>
          <p:cNvSpPr/>
          <p:nvPr/>
        </p:nvSpPr>
        <p:spPr>
          <a:xfrm>
            <a:off x="5366675" y="3091395"/>
            <a:ext cx="895739" cy="740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oogle Shape;108;p2">
            <a:extLst>
              <a:ext uri="{FF2B5EF4-FFF2-40B4-BE49-F238E27FC236}">
                <a16:creationId xmlns:a16="http://schemas.microsoft.com/office/drawing/2014/main" id="{7768298D-D3C6-4A65-AE7E-F2FB2E8F67BB}"/>
              </a:ext>
            </a:extLst>
          </p:cNvPr>
          <p:cNvGrpSpPr/>
          <p:nvPr/>
        </p:nvGrpSpPr>
        <p:grpSpPr>
          <a:xfrm>
            <a:off x="185934" y="2025814"/>
            <a:ext cx="1748939" cy="1438043"/>
            <a:chOff x="6121001" y="914050"/>
            <a:chExt cx="1748939" cy="1438043"/>
          </a:xfrm>
        </p:grpSpPr>
        <p:grpSp>
          <p:nvGrpSpPr>
            <p:cNvPr id="20" name="Google Shape;109;p2">
              <a:extLst>
                <a:ext uri="{FF2B5EF4-FFF2-40B4-BE49-F238E27FC236}">
                  <a16:creationId xmlns:a16="http://schemas.microsoft.com/office/drawing/2014/main" id="{5D545D1C-FB7A-4A06-B8B9-309EE5314F02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2" name="Google Shape;110;p2">
                <a:extLst>
                  <a:ext uri="{FF2B5EF4-FFF2-40B4-BE49-F238E27FC236}">
                    <a16:creationId xmlns:a16="http://schemas.microsoft.com/office/drawing/2014/main" id="{D4F649FE-BB7C-4E66-88C4-55EE590359C7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27" name="Google Shape;111;p2">
                  <a:extLst>
                    <a:ext uri="{FF2B5EF4-FFF2-40B4-BE49-F238E27FC236}">
                      <a16:creationId xmlns:a16="http://schemas.microsoft.com/office/drawing/2014/main" id="{9635EA47-B360-412E-81BC-609AA200AD44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112;p2">
                  <a:extLst>
                    <a:ext uri="{FF2B5EF4-FFF2-40B4-BE49-F238E27FC236}">
                      <a16:creationId xmlns:a16="http://schemas.microsoft.com/office/drawing/2014/main" id="{20ACEB8B-4BB8-4DC3-B8DD-22E5CCD7BEBD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113;p2">
                  <a:extLst>
                    <a:ext uri="{FF2B5EF4-FFF2-40B4-BE49-F238E27FC236}">
                      <a16:creationId xmlns:a16="http://schemas.microsoft.com/office/drawing/2014/main" id="{D966CD8C-F8C1-4360-A6AB-43A991055A1B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14;p2">
                  <a:extLst>
                    <a:ext uri="{FF2B5EF4-FFF2-40B4-BE49-F238E27FC236}">
                      <a16:creationId xmlns:a16="http://schemas.microsoft.com/office/drawing/2014/main" id="{0166A462-AEC1-4D09-AADA-0237C6B57697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15;p2">
                  <a:extLst>
                    <a:ext uri="{FF2B5EF4-FFF2-40B4-BE49-F238E27FC236}">
                      <a16:creationId xmlns:a16="http://schemas.microsoft.com/office/drawing/2014/main" id="{3FE79EFE-B757-4943-8458-037E0864244A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16;p2">
                  <a:extLst>
                    <a:ext uri="{FF2B5EF4-FFF2-40B4-BE49-F238E27FC236}">
                      <a16:creationId xmlns:a16="http://schemas.microsoft.com/office/drawing/2014/main" id="{59BCE191-5EE7-4AE2-A8C2-7C1190E483DB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17;p2">
                  <a:extLst>
                    <a:ext uri="{FF2B5EF4-FFF2-40B4-BE49-F238E27FC236}">
                      <a16:creationId xmlns:a16="http://schemas.microsoft.com/office/drawing/2014/main" id="{85A3DDDA-174E-4C4A-BE76-04E46760624E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18;p2">
                  <a:extLst>
                    <a:ext uri="{FF2B5EF4-FFF2-40B4-BE49-F238E27FC236}">
                      <a16:creationId xmlns:a16="http://schemas.microsoft.com/office/drawing/2014/main" id="{44591784-D68D-4F67-8288-335392131D0C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19;p2">
                  <a:extLst>
                    <a:ext uri="{FF2B5EF4-FFF2-40B4-BE49-F238E27FC236}">
                      <a16:creationId xmlns:a16="http://schemas.microsoft.com/office/drawing/2014/main" id="{5540A733-79D1-4EA8-AC09-50304416F94B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20;p2">
                  <a:extLst>
                    <a:ext uri="{FF2B5EF4-FFF2-40B4-BE49-F238E27FC236}">
                      <a16:creationId xmlns:a16="http://schemas.microsoft.com/office/drawing/2014/main" id="{8537ADFE-64A1-4338-A9E1-25318364FBF3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21;p2">
                  <a:extLst>
                    <a:ext uri="{FF2B5EF4-FFF2-40B4-BE49-F238E27FC236}">
                      <a16:creationId xmlns:a16="http://schemas.microsoft.com/office/drawing/2014/main" id="{B17D88D0-14D4-41FB-A1A9-82E839DD3238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22;p2">
                  <a:extLst>
                    <a:ext uri="{FF2B5EF4-FFF2-40B4-BE49-F238E27FC236}">
                      <a16:creationId xmlns:a16="http://schemas.microsoft.com/office/drawing/2014/main" id="{9E4E385F-0860-441B-AA66-3062DB3E74F9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23;p2">
                  <a:extLst>
                    <a:ext uri="{FF2B5EF4-FFF2-40B4-BE49-F238E27FC236}">
                      <a16:creationId xmlns:a16="http://schemas.microsoft.com/office/drawing/2014/main" id="{13F59B48-4A20-4F1A-ACC3-56D04B22B049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24;p2">
                  <a:extLst>
                    <a:ext uri="{FF2B5EF4-FFF2-40B4-BE49-F238E27FC236}">
                      <a16:creationId xmlns:a16="http://schemas.microsoft.com/office/drawing/2014/main" id="{083A78A8-3B5D-49B4-B3AE-A98749D5DBB9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25;p2">
                  <a:extLst>
                    <a:ext uri="{FF2B5EF4-FFF2-40B4-BE49-F238E27FC236}">
                      <a16:creationId xmlns:a16="http://schemas.microsoft.com/office/drawing/2014/main" id="{5216F9A2-736D-4068-81B0-4C137C28BEA3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26;p2">
                  <a:extLst>
                    <a:ext uri="{FF2B5EF4-FFF2-40B4-BE49-F238E27FC236}">
                      <a16:creationId xmlns:a16="http://schemas.microsoft.com/office/drawing/2014/main" id="{10A6089C-2EA4-45AA-998B-43FFE109D608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27;p2">
                  <a:extLst>
                    <a:ext uri="{FF2B5EF4-FFF2-40B4-BE49-F238E27FC236}">
                      <a16:creationId xmlns:a16="http://schemas.microsoft.com/office/drawing/2014/main" id="{EA19431F-1CCB-40D2-A824-0AA9E54EE1C3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28;p2">
                  <a:extLst>
                    <a:ext uri="{FF2B5EF4-FFF2-40B4-BE49-F238E27FC236}">
                      <a16:creationId xmlns:a16="http://schemas.microsoft.com/office/drawing/2014/main" id="{2EFCF19C-DD95-4096-8DDC-CB16F1B45AEF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29;p2">
                  <a:extLst>
                    <a:ext uri="{FF2B5EF4-FFF2-40B4-BE49-F238E27FC236}">
                      <a16:creationId xmlns:a16="http://schemas.microsoft.com/office/drawing/2014/main" id="{4A31CCE8-E5D5-4851-B6F8-407B29C0390A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30;p2">
                  <a:extLst>
                    <a:ext uri="{FF2B5EF4-FFF2-40B4-BE49-F238E27FC236}">
                      <a16:creationId xmlns:a16="http://schemas.microsoft.com/office/drawing/2014/main" id="{65F4752D-75F0-4B20-93F4-D407F8EA471A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31;p2">
                  <a:extLst>
                    <a:ext uri="{FF2B5EF4-FFF2-40B4-BE49-F238E27FC236}">
                      <a16:creationId xmlns:a16="http://schemas.microsoft.com/office/drawing/2014/main" id="{67A9BEE8-9381-4A00-9CE4-E704A56AF3DE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32;p2">
                  <a:extLst>
                    <a:ext uri="{FF2B5EF4-FFF2-40B4-BE49-F238E27FC236}">
                      <a16:creationId xmlns:a16="http://schemas.microsoft.com/office/drawing/2014/main" id="{A64939BB-8712-4BD6-8074-AD1726F39E03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33;p2">
                  <a:extLst>
                    <a:ext uri="{FF2B5EF4-FFF2-40B4-BE49-F238E27FC236}">
                      <a16:creationId xmlns:a16="http://schemas.microsoft.com/office/drawing/2014/main" id="{5C8D07B3-8FBD-47FB-91B6-11D12BEF6A64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34;p2">
                  <a:extLst>
                    <a:ext uri="{FF2B5EF4-FFF2-40B4-BE49-F238E27FC236}">
                      <a16:creationId xmlns:a16="http://schemas.microsoft.com/office/drawing/2014/main" id="{26150BB6-376B-417D-A839-74ED4C1EB19D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35;p2">
                  <a:extLst>
                    <a:ext uri="{FF2B5EF4-FFF2-40B4-BE49-F238E27FC236}">
                      <a16:creationId xmlns:a16="http://schemas.microsoft.com/office/drawing/2014/main" id="{B7D8E42E-7C22-4521-B085-3F77DEA9700B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36;p2">
                  <a:extLst>
                    <a:ext uri="{FF2B5EF4-FFF2-40B4-BE49-F238E27FC236}">
                      <a16:creationId xmlns:a16="http://schemas.microsoft.com/office/drawing/2014/main" id="{EA7EE17E-E2BF-42AE-9251-B0026A3EE24B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37;p2">
                  <a:extLst>
                    <a:ext uri="{FF2B5EF4-FFF2-40B4-BE49-F238E27FC236}">
                      <a16:creationId xmlns:a16="http://schemas.microsoft.com/office/drawing/2014/main" id="{E4976DC1-FE50-4168-B9CB-8F2F177236F1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38;p2">
                  <a:extLst>
                    <a:ext uri="{FF2B5EF4-FFF2-40B4-BE49-F238E27FC236}">
                      <a16:creationId xmlns:a16="http://schemas.microsoft.com/office/drawing/2014/main" id="{56687B0B-927E-4DDF-8B9D-059E1577BFFA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39;p2">
                  <a:extLst>
                    <a:ext uri="{FF2B5EF4-FFF2-40B4-BE49-F238E27FC236}">
                      <a16:creationId xmlns:a16="http://schemas.microsoft.com/office/drawing/2014/main" id="{498B80D4-9EE4-49C7-A503-5E2836AC1EC3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40;p2">
                  <a:extLst>
                    <a:ext uri="{FF2B5EF4-FFF2-40B4-BE49-F238E27FC236}">
                      <a16:creationId xmlns:a16="http://schemas.microsoft.com/office/drawing/2014/main" id="{E15939EE-7B58-4AF2-887B-453F7637B897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141;p2">
                <a:extLst>
                  <a:ext uri="{FF2B5EF4-FFF2-40B4-BE49-F238E27FC236}">
                    <a16:creationId xmlns:a16="http://schemas.microsoft.com/office/drawing/2014/main" id="{BD0CF2AC-B77A-4683-BE18-DFF106A81803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24" name="Google Shape;142;p2">
                  <a:extLst>
                    <a:ext uri="{FF2B5EF4-FFF2-40B4-BE49-F238E27FC236}">
                      <a16:creationId xmlns:a16="http://schemas.microsoft.com/office/drawing/2014/main" id="{923B6145-AF91-431E-BBF1-9BAC8144B37F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43;p2">
                  <a:extLst>
                    <a:ext uri="{FF2B5EF4-FFF2-40B4-BE49-F238E27FC236}">
                      <a16:creationId xmlns:a16="http://schemas.microsoft.com/office/drawing/2014/main" id="{CC339CA8-B4CD-45FA-B1F1-020732C783B8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144;p2">
                  <a:extLst>
                    <a:ext uri="{FF2B5EF4-FFF2-40B4-BE49-F238E27FC236}">
                      <a16:creationId xmlns:a16="http://schemas.microsoft.com/office/drawing/2014/main" id="{3E89D9AA-6726-459C-837A-C8D2B8BE58AB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" name="Google Shape;145;p2">
              <a:extLst>
                <a:ext uri="{FF2B5EF4-FFF2-40B4-BE49-F238E27FC236}">
                  <a16:creationId xmlns:a16="http://schemas.microsoft.com/office/drawing/2014/main" id="{D00CD402-40FC-4968-BE62-497ABDB3FDC9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 : 45’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690E64E-6EEF-4B3F-B48D-B093E595B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82" y="876292"/>
            <a:ext cx="2590800" cy="5343525"/>
          </a:xfrm>
          <a:prstGeom prst="rect">
            <a:avLst/>
          </a:prstGeom>
        </p:spPr>
      </p:pic>
      <p:pic>
        <p:nvPicPr>
          <p:cNvPr id="58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801602A-33FD-4735-8B71-E367295A42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356CB8-7700-4CF8-A75D-182346730E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1D6A72-972C-44AE-BCD0-6DB854CE28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269;p12">
            <a:extLst>
              <a:ext uri="{FF2B5EF4-FFF2-40B4-BE49-F238E27FC236}">
                <a16:creationId xmlns:a16="http://schemas.microsoft.com/office/drawing/2014/main" id="{90FF32AA-6564-4825-8419-06DDD344F04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99;p2">
            <a:hlinkClick r:id="rId8" action="ppaction://hlinksldjump"/>
            <a:extLst>
              <a:ext uri="{FF2B5EF4-FFF2-40B4-BE49-F238E27FC236}">
                <a16:creationId xmlns:a16="http://schemas.microsoft.com/office/drawing/2014/main" id="{C6BB37F0-224C-4B16-BC80-905886A097AE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95;p2">
            <a:hlinkClick r:id="rId10" action="ppaction://hlinksldjump"/>
            <a:extLst>
              <a:ext uri="{FF2B5EF4-FFF2-40B4-BE49-F238E27FC236}">
                <a16:creationId xmlns:a16="http://schemas.microsoft.com/office/drawing/2014/main" id="{88E24820-94B8-408A-AF20-6F64D15281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2915F6BD-F197-494D-B7EF-5781E6F2E1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807" y="2337611"/>
            <a:ext cx="3472196" cy="22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2101171" y="182101"/>
            <a:ext cx="8416211" cy="74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μέρα-Γλώσσα (1</a:t>
            </a:r>
            <a:r>
              <a:rPr lang="el-GR" sz="44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4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Δραστηριότητα) </a:t>
            </a:r>
            <a:endParaRPr sz="1600" dirty="0">
              <a:solidFill>
                <a:schemeClr val="accent5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4D0DB7-76CC-402F-8BFB-381C4DBA155B}"/>
              </a:ext>
            </a:extLst>
          </p:cNvPr>
          <p:cNvGrpSpPr/>
          <p:nvPr/>
        </p:nvGrpSpPr>
        <p:grpSpPr>
          <a:xfrm>
            <a:off x="343587" y="223993"/>
            <a:ext cx="732939" cy="675559"/>
            <a:chOff x="1249968" y="948543"/>
            <a:chExt cx="732939" cy="675559"/>
          </a:xfrm>
        </p:grpSpPr>
        <p:sp>
          <p:nvSpPr>
            <p:cNvPr id="22" name="Google Shape;260;p12">
              <a:extLst>
                <a:ext uri="{FF2B5EF4-FFF2-40B4-BE49-F238E27FC236}">
                  <a16:creationId xmlns:a16="http://schemas.microsoft.com/office/drawing/2014/main" id="{7D715803-8458-4DED-8E12-EFDCF5B51230}"/>
                </a:ext>
              </a:extLst>
            </p:cNvPr>
            <p:cNvSpPr/>
            <p:nvPr/>
          </p:nvSpPr>
          <p:spPr>
            <a:xfrm>
              <a:off x="1698367" y="948875"/>
              <a:ext cx="284540" cy="675227"/>
            </a:xfrm>
            <a:custGeom>
              <a:avLst/>
              <a:gdLst/>
              <a:ahLst/>
              <a:cxnLst/>
              <a:rect l="l" t="t" r="r" b="b"/>
              <a:pathLst>
                <a:path w="280788" h="827184" extrusionOk="0">
                  <a:moveTo>
                    <a:pt x="61554" y="505923"/>
                  </a:moveTo>
                  <a:lnTo>
                    <a:pt x="219233" y="505923"/>
                  </a:lnTo>
                  <a:cubicBezTo>
                    <a:pt x="219233" y="505923"/>
                    <a:pt x="219233" y="505923"/>
                    <a:pt x="219233" y="797253"/>
                  </a:cubicBezTo>
                  <a:cubicBezTo>
                    <a:pt x="219233" y="813216"/>
                    <a:pt x="205262" y="827184"/>
                    <a:pt x="189294" y="827184"/>
                  </a:cubicBezTo>
                  <a:cubicBezTo>
                    <a:pt x="171331" y="827184"/>
                    <a:pt x="159355" y="813216"/>
                    <a:pt x="159355" y="797253"/>
                  </a:cubicBezTo>
                  <a:cubicBezTo>
                    <a:pt x="159355" y="797253"/>
                    <a:pt x="159355" y="797253"/>
                    <a:pt x="159355" y="635625"/>
                  </a:cubicBezTo>
                  <a:cubicBezTo>
                    <a:pt x="159355" y="635625"/>
                    <a:pt x="159355" y="635625"/>
                    <a:pt x="159355" y="625648"/>
                  </a:cubicBezTo>
                  <a:cubicBezTo>
                    <a:pt x="159355" y="625648"/>
                    <a:pt x="159355" y="625648"/>
                    <a:pt x="159355" y="553813"/>
                  </a:cubicBezTo>
                  <a:cubicBezTo>
                    <a:pt x="159355" y="553813"/>
                    <a:pt x="159355" y="553813"/>
                    <a:pt x="123428" y="553813"/>
                  </a:cubicBezTo>
                  <a:cubicBezTo>
                    <a:pt x="123428" y="553813"/>
                    <a:pt x="123428" y="553813"/>
                    <a:pt x="123428" y="625648"/>
                  </a:cubicBezTo>
                  <a:cubicBezTo>
                    <a:pt x="123428" y="625648"/>
                    <a:pt x="123428" y="625648"/>
                    <a:pt x="123428" y="635625"/>
                  </a:cubicBezTo>
                  <a:cubicBezTo>
                    <a:pt x="123428" y="635625"/>
                    <a:pt x="123428" y="635625"/>
                    <a:pt x="123428" y="797253"/>
                  </a:cubicBezTo>
                  <a:cubicBezTo>
                    <a:pt x="123428" y="813216"/>
                    <a:pt x="109457" y="827184"/>
                    <a:pt x="91493" y="827184"/>
                  </a:cubicBezTo>
                  <a:cubicBezTo>
                    <a:pt x="75526" y="827184"/>
                    <a:pt x="61554" y="813216"/>
                    <a:pt x="61554" y="797253"/>
                  </a:cubicBezTo>
                  <a:cubicBezTo>
                    <a:pt x="61554" y="797253"/>
                    <a:pt x="61554" y="797253"/>
                    <a:pt x="61554" y="505923"/>
                  </a:cubicBezTo>
                  <a:close/>
                  <a:moveTo>
                    <a:pt x="65717" y="225136"/>
                  </a:moveTo>
                  <a:cubicBezTo>
                    <a:pt x="65717" y="225136"/>
                    <a:pt x="65717" y="225136"/>
                    <a:pt x="105545" y="225136"/>
                  </a:cubicBezTo>
                  <a:cubicBezTo>
                    <a:pt x="105545" y="225136"/>
                    <a:pt x="105545" y="225136"/>
                    <a:pt x="121476" y="255007"/>
                  </a:cubicBezTo>
                  <a:cubicBezTo>
                    <a:pt x="121476" y="255007"/>
                    <a:pt x="121476" y="255007"/>
                    <a:pt x="141390" y="288861"/>
                  </a:cubicBezTo>
                  <a:cubicBezTo>
                    <a:pt x="141390" y="288861"/>
                    <a:pt x="141390" y="288861"/>
                    <a:pt x="159313" y="255007"/>
                  </a:cubicBezTo>
                  <a:cubicBezTo>
                    <a:pt x="159313" y="255007"/>
                    <a:pt x="159313" y="255007"/>
                    <a:pt x="177235" y="225136"/>
                  </a:cubicBezTo>
                  <a:cubicBezTo>
                    <a:pt x="177235" y="225136"/>
                    <a:pt x="177235" y="225136"/>
                    <a:pt x="215072" y="225136"/>
                  </a:cubicBezTo>
                  <a:cubicBezTo>
                    <a:pt x="250917" y="225136"/>
                    <a:pt x="278797" y="255007"/>
                    <a:pt x="278797" y="288861"/>
                  </a:cubicBezTo>
                  <a:cubicBezTo>
                    <a:pt x="278797" y="288861"/>
                    <a:pt x="278797" y="288861"/>
                    <a:pt x="278797" y="300809"/>
                  </a:cubicBezTo>
                  <a:cubicBezTo>
                    <a:pt x="278797" y="300809"/>
                    <a:pt x="278797" y="300809"/>
                    <a:pt x="278797" y="334663"/>
                  </a:cubicBezTo>
                  <a:lnTo>
                    <a:pt x="280788" y="480036"/>
                  </a:lnTo>
                  <a:cubicBezTo>
                    <a:pt x="280788" y="484018"/>
                    <a:pt x="280788" y="488001"/>
                    <a:pt x="278797" y="491984"/>
                  </a:cubicBezTo>
                  <a:cubicBezTo>
                    <a:pt x="274814" y="499950"/>
                    <a:pt x="264857" y="505924"/>
                    <a:pt x="254900" y="505924"/>
                  </a:cubicBezTo>
                  <a:cubicBezTo>
                    <a:pt x="244943" y="505924"/>
                    <a:pt x="236977" y="499950"/>
                    <a:pt x="232995" y="491984"/>
                  </a:cubicBezTo>
                  <a:cubicBezTo>
                    <a:pt x="231003" y="488001"/>
                    <a:pt x="231003" y="484018"/>
                    <a:pt x="231003" y="480036"/>
                  </a:cubicBezTo>
                  <a:cubicBezTo>
                    <a:pt x="231003" y="480036"/>
                    <a:pt x="231003" y="480036"/>
                    <a:pt x="232995" y="334663"/>
                  </a:cubicBezTo>
                  <a:cubicBezTo>
                    <a:pt x="232995" y="334663"/>
                    <a:pt x="232995" y="334663"/>
                    <a:pt x="232995" y="306783"/>
                  </a:cubicBezTo>
                  <a:cubicBezTo>
                    <a:pt x="232995" y="302801"/>
                    <a:pt x="229012" y="300809"/>
                    <a:pt x="227020" y="300809"/>
                  </a:cubicBezTo>
                  <a:cubicBezTo>
                    <a:pt x="227020" y="300809"/>
                    <a:pt x="227020" y="300809"/>
                    <a:pt x="225029" y="300809"/>
                  </a:cubicBezTo>
                  <a:cubicBezTo>
                    <a:pt x="223038" y="300809"/>
                    <a:pt x="219055" y="302801"/>
                    <a:pt x="219055" y="306783"/>
                  </a:cubicBezTo>
                  <a:cubicBezTo>
                    <a:pt x="219055" y="306783"/>
                    <a:pt x="219055" y="306783"/>
                    <a:pt x="219055" y="486010"/>
                  </a:cubicBezTo>
                  <a:cubicBezTo>
                    <a:pt x="219055" y="489993"/>
                    <a:pt x="217063" y="491984"/>
                    <a:pt x="213080" y="491984"/>
                  </a:cubicBezTo>
                  <a:cubicBezTo>
                    <a:pt x="213080" y="491984"/>
                    <a:pt x="213080" y="491984"/>
                    <a:pt x="67708" y="491984"/>
                  </a:cubicBezTo>
                  <a:cubicBezTo>
                    <a:pt x="65717" y="491984"/>
                    <a:pt x="61734" y="489993"/>
                    <a:pt x="61734" y="486010"/>
                  </a:cubicBezTo>
                  <a:cubicBezTo>
                    <a:pt x="61734" y="486010"/>
                    <a:pt x="61734" y="486010"/>
                    <a:pt x="61734" y="306783"/>
                  </a:cubicBezTo>
                  <a:cubicBezTo>
                    <a:pt x="61734" y="302801"/>
                    <a:pt x="59742" y="300809"/>
                    <a:pt x="55759" y="300809"/>
                  </a:cubicBezTo>
                  <a:cubicBezTo>
                    <a:pt x="51776" y="300809"/>
                    <a:pt x="47793" y="302801"/>
                    <a:pt x="47793" y="306783"/>
                  </a:cubicBezTo>
                  <a:cubicBezTo>
                    <a:pt x="47793" y="306783"/>
                    <a:pt x="47793" y="306783"/>
                    <a:pt x="49785" y="334663"/>
                  </a:cubicBezTo>
                  <a:cubicBezTo>
                    <a:pt x="49785" y="334663"/>
                    <a:pt x="49785" y="334663"/>
                    <a:pt x="49785" y="480036"/>
                  </a:cubicBezTo>
                  <a:cubicBezTo>
                    <a:pt x="49785" y="484018"/>
                    <a:pt x="49785" y="488001"/>
                    <a:pt x="47793" y="491984"/>
                  </a:cubicBezTo>
                  <a:cubicBezTo>
                    <a:pt x="45802" y="497958"/>
                    <a:pt x="39828" y="501941"/>
                    <a:pt x="33854" y="503932"/>
                  </a:cubicBezTo>
                  <a:cubicBezTo>
                    <a:pt x="31862" y="505924"/>
                    <a:pt x="27879" y="505924"/>
                    <a:pt x="25888" y="505924"/>
                  </a:cubicBezTo>
                  <a:cubicBezTo>
                    <a:pt x="11948" y="505924"/>
                    <a:pt x="0" y="493975"/>
                    <a:pt x="0" y="480036"/>
                  </a:cubicBezTo>
                  <a:cubicBezTo>
                    <a:pt x="0" y="480036"/>
                    <a:pt x="0" y="480036"/>
                    <a:pt x="1991" y="334663"/>
                  </a:cubicBezTo>
                  <a:cubicBezTo>
                    <a:pt x="1991" y="334663"/>
                    <a:pt x="1991" y="334663"/>
                    <a:pt x="1991" y="300809"/>
                  </a:cubicBezTo>
                  <a:cubicBezTo>
                    <a:pt x="1991" y="300809"/>
                    <a:pt x="1991" y="300809"/>
                    <a:pt x="1991" y="288861"/>
                  </a:cubicBezTo>
                  <a:cubicBezTo>
                    <a:pt x="1991" y="255007"/>
                    <a:pt x="29871" y="225136"/>
                    <a:pt x="65717" y="225136"/>
                  </a:cubicBezTo>
                  <a:close/>
                  <a:moveTo>
                    <a:pt x="140394" y="0"/>
                  </a:moveTo>
                  <a:cubicBezTo>
                    <a:pt x="199304" y="0"/>
                    <a:pt x="247060" y="47756"/>
                    <a:pt x="247060" y="106666"/>
                  </a:cubicBezTo>
                  <a:cubicBezTo>
                    <a:pt x="247060" y="165576"/>
                    <a:pt x="199304" y="213332"/>
                    <a:pt x="140394" y="213332"/>
                  </a:cubicBezTo>
                  <a:cubicBezTo>
                    <a:pt x="81484" y="213332"/>
                    <a:pt x="33728" y="165576"/>
                    <a:pt x="33728" y="106666"/>
                  </a:cubicBezTo>
                  <a:cubicBezTo>
                    <a:pt x="33728" y="47756"/>
                    <a:pt x="81484" y="0"/>
                    <a:pt x="14039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62;p12">
              <a:extLst>
                <a:ext uri="{FF2B5EF4-FFF2-40B4-BE49-F238E27FC236}">
                  <a16:creationId xmlns:a16="http://schemas.microsoft.com/office/drawing/2014/main" id="{9940D63F-E4F6-44BA-A671-F08066A2EF08}"/>
                </a:ext>
              </a:extLst>
            </p:cNvPr>
            <p:cNvSpPr/>
            <p:nvPr/>
          </p:nvSpPr>
          <p:spPr>
            <a:xfrm>
              <a:off x="1249968" y="948543"/>
              <a:ext cx="376095" cy="675227"/>
            </a:xfrm>
            <a:custGeom>
              <a:avLst/>
              <a:gdLst/>
              <a:ahLst/>
              <a:cxnLst/>
              <a:rect l="l" t="t" r="r" b="b"/>
              <a:pathLst>
                <a:path w="769055" h="1582157" extrusionOk="0">
                  <a:moveTo>
                    <a:pt x="428575" y="1245249"/>
                  </a:moveTo>
                  <a:cubicBezTo>
                    <a:pt x="428575" y="1245249"/>
                    <a:pt x="428575" y="1245249"/>
                    <a:pt x="544053" y="1245249"/>
                  </a:cubicBezTo>
                  <a:cubicBezTo>
                    <a:pt x="544053" y="1245249"/>
                    <a:pt x="544053" y="1245249"/>
                    <a:pt x="544053" y="1528813"/>
                  </a:cubicBezTo>
                  <a:cubicBezTo>
                    <a:pt x="544053" y="1556889"/>
                    <a:pt x="518704" y="1582157"/>
                    <a:pt x="487722" y="1582157"/>
                  </a:cubicBezTo>
                  <a:cubicBezTo>
                    <a:pt x="453924" y="1582157"/>
                    <a:pt x="428575" y="1556889"/>
                    <a:pt x="428575" y="1528813"/>
                  </a:cubicBezTo>
                  <a:close/>
                  <a:moveTo>
                    <a:pt x="242859" y="1245249"/>
                  </a:moveTo>
                  <a:cubicBezTo>
                    <a:pt x="242859" y="1245249"/>
                    <a:pt x="242859" y="1245249"/>
                    <a:pt x="358337" y="1245249"/>
                  </a:cubicBezTo>
                  <a:cubicBezTo>
                    <a:pt x="358337" y="1245249"/>
                    <a:pt x="358337" y="1245249"/>
                    <a:pt x="358337" y="1528813"/>
                  </a:cubicBezTo>
                  <a:cubicBezTo>
                    <a:pt x="358337" y="1556889"/>
                    <a:pt x="332988" y="1582157"/>
                    <a:pt x="302006" y="1582157"/>
                  </a:cubicBezTo>
                  <a:cubicBezTo>
                    <a:pt x="268208" y="1582157"/>
                    <a:pt x="242859" y="1556889"/>
                    <a:pt x="242859" y="1528813"/>
                  </a:cubicBezTo>
                  <a:close/>
                  <a:moveTo>
                    <a:pt x="326778" y="441671"/>
                  </a:moveTo>
                  <a:cubicBezTo>
                    <a:pt x="326778" y="441671"/>
                    <a:pt x="326778" y="441671"/>
                    <a:pt x="349314" y="481126"/>
                  </a:cubicBezTo>
                  <a:cubicBezTo>
                    <a:pt x="349314" y="481126"/>
                    <a:pt x="349314" y="481126"/>
                    <a:pt x="383119" y="540309"/>
                  </a:cubicBezTo>
                  <a:cubicBezTo>
                    <a:pt x="383119" y="540309"/>
                    <a:pt x="383119" y="540309"/>
                    <a:pt x="419741" y="481126"/>
                  </a:cubicBezTo>
                  <a:cubicBezTo>
                    <a:pt x="419741" y="481126"/>
                    <a:pt x="419741" y="481126"/>
                    <a:pt x="442277" y="441671"/>
                  </a:cubicBezTo>
                  <a:cubicBezTo>
                    <a:pt x="557776" y="469853"/>
                    <a:pt x="594398" y="554400"/>
                    <a:pt x="597215" y="562854"/>
                  </a:cubicBezTo>
                  <a:cubicBezTo>
                    <a:pt x="614117" y="591036"/>
                    <a:pt x="628202" y="622037"/>
                    <a:pt x="642288" y="653037"/>
                  </a:cubicBezTo>
                  <a:cubicBezTo>
                    <a:pt x="642288" y="653037"/>
                    <a:pt x="642288" y="653037"/>
                    <a:pt x="670458" y="706583"/>
                  </a:cubicBezTo>
                  <a:cubicBezTo>
                    <a:pt x="670458" y="706583"/>
                    <a:pt x="670458" y="706583"/>
                    <a:pt x="735250" y="841857"/>
                  </a:cubicBezTo>
                  <a:cubicBezTo>
                    <a:pt x="735250" y="841857"/>
                    <a:pt x="735250" y="841857"/>
                    <a:pt x="763421" y="903857"/>
                  </a:cubicBezTo>
                  <a:cubicBezTo>
                    <a:pt x="769055" y="909494"/>
                    <a:pt x="769055" y="917948"/>
                    <a:pt x="769055" y="926403"/>
                  </a:cubicBezTo>
                  <a:cubicBezTo>
                    <a:pt x="769055" y="943312"/>
                    <a:pt x="757787" y="960221"/>
                    <a:pt x="740884" y="968676"/>
                  </a:cubicBezTo>
                  <a:cubicBezTo>
                    <a:pt x="738067" y="968676"/>
                    <a:pt x="735250" y="968676"/>
                    <a:pt x="735250" y="971494"/>
                  </a:cubicBezTo>
                  <a:cubicBezTo>
                    <a:pt x="718348" y="974312"/>
                    <a:pt x="704263" y="971494"/>
                    <a:pt x="690178" y="963040"/>
                  </a:cubicBezTo>
                  <a:cubicBezTo>
                    <a:pt x="684543" y="957403"/>
                    <a:pt x="678909" y="951767"/>
                    <a:pt x="676092" y="943312"/>
                  </a:cubicBezTo>
                  <a:cubicBezTo>
                    <a:pt x="676092" y="943312"/>
                    <a:pt x="676092" y="943312"/>
                    <a:pt x="569044" y="706583"/>
                  </a:cubicBezTo>
                  <a:cubicBezTo>
                    <a:pt x="569044" y="706583"/>
                    <a:pt x="569044" y="706583"/>
                    <a:pt x="563410" y="692492"/>
                  </a:cubicBezTo>
                  <a:cubicBezTo>
                    <a:pt x="560593" y="684037"/>
                    <a:pt x="549325" y="678401"/>
                    <a:pt x="540874" y="681219"/>
                  </a:cubicBezTo>
                  <a:cubicBezTo>
                    <a:pt x="529606" y="684037"/>
                    <a:pt x="521154" y="695310"/>
                    <a:pt x="523972" y="706583"/>
                  </a:cubicBezTo>
                  <a:cubicBezTo>
                    <a:pt x="523972" y="706583"/>
                    <a:pt x="523972" y="706583"/>
                    <a:pt x="636654" y="1191314"/>
                  </a:cubicBezTo>
                  <a:cubicBezTo>
                    <a:pt x="636654" y="1191314"/>
                    <a:pt x="636654" y="1191314"/>
                    <a:pt x="639471" y="1194133"/>
                  </a:cubicBezTo>
                  <a:cubicBezTo>
                    <a:pt x="639471" y="1194133"/>
                    <a:pt x="639471" y="1196951"/>
                    <a:pt x="639471" y="1196951"/>
                  </a:cubicBezTo>
                  <a:cubicBezTo>
                    <a:pt x="639471" y="1208224"/>
                    <a:pt x="631020" y="1216678"/>
                    <a:pt x="619751" y="1216678"/>
                  </a:cubicBezTo>
                  <a:cubicBezTo>
                    <a:pt x="619751" y="1216678"/>
                    <a:pt x="619751" y="1216678"/>
                    <a:pt x="154938" y="1216678"/>
                  </a:cubicBezTo>
                  <a:cubicBezTo>
                    <a:pt x="143670" y="1216678"/>
                    <a:pt x="132401" y="1208224"/>
                    <a:pt x="132401" y="1196951"/>
                  </a:cubicBezTo>
                  <a:cubicBezTo>
                    <a:pt x="132401" y="1196951"/>
                    <a:pt x="132401" y="1196951"/>
                    <a:pt x="135218" y="1194133"/>
                  </a:cubicBezTo>
                  <a:cubicBezTo>
                    <a:pt x="135218" y="1194133"/>
                    <a:pt x="135218" y="1194133"/>
                    <a:pt x="135218" y="1191314"/>
                  </a:cubicBezTo>
                  <a:cubicBezTo>
                    <a:pt x="135218" y="1191314"/>
                    <a:pt x="135218" y="1191314"/>
                    <a:pt x="245083" y="706583"/>
                  </a:cubicBezTo>
                  <a:cubicBezTo>
                    <a:pt x="247901" y="695310"/>
                    <a:pt x="239449" y="684037"/>
                    <a:pt x="228181" y="681219"/>
                  </a:cubicBezTo>
                  <a:cubicBezTo>
                    <a:pt x="219730" y="678401"/>
                    <a:pt x="208462" y="684037"/>
                    <a:pt x="205645" y="692492"/>
                  </a:cubicBezTo>
                  <a:cubicBezTo>
                    <a:pt x="205645" y="692492"/>
                    <a:pt x="205645" y="692492"/>
                    <a:pt x="200011" y="706583"/>
                  </a:cubicBezTo>
                  <a:cubicBezTo>
                    <a:pt x="200011" y="706583"/>
                    <a:pt x="200011" y="706583"/>
                    <a:pt x="92963" y="943312"/>
                  </a:cubicBezTo>
                  <a:cubicBezTo>
                    <a:pt x="90146" y="951767"/>
                    <a:pt x="84512" y="957403"/>
                    <a:pt x="78877" y="963040"/>
                  </a:cubicBezTo>
                  <a:cubicBezTo>
                    <a:pt x="64792" y="974312"/>
                    <a:pt x="45073" y="977131"/>
                    <a:pt x="28171" y="968676"/>
                  </a:cubicBezTo>
                  <a:cubicBezTo>
                    <a:pt x="11268" y="960221"/>
                    <a:pt x="0" y="943312"/>
                    <a:pt x="0" y="926403"/>
                  </a:cubicBezTo>
                  <a:cubicBezTo>
                    <a:pt x="0" y="917948"/>
                    <a:pt x="0" y="909494"/>
                    <a:pt x="5634" y="903857"/>
                  </a:cubicBezTo>
                  <a:cubicBezTo>
                    <a:pt x="5634" y="903857"/>
                    <a:pt x="5634" y="903857"/>
                    <a:pt x="98597" y="706583"/>
                  </a:cubicBezTo>
                  <a:cubicBezTo>
                    <a:pt x="98597" y="706583"/>
                    <a:pt x="98597" y="706583"/>
                    <a:pt x="126767" y="653037"/>
                  </a:cubicBezTo>
                  <a:cubicBezTo>
                    <a:pt x="140853" y="622037"/>
                    <a:pt x="154938" y="591036"/>
                    <a:pt x="171840" y="562854"/>
                  </a:cubicBezTo>
                  <a:cubicBezTo>
                    <a:pt x="174657" y="554400"/>
                    <a:pt x="211279" y="469853"/>
                    <a:pt x="326778" y="441671"/>
                  </a:cubicBezTo>
                  <a:close/>
                  <a:moveTo>
                    <a:pt x="385123" y="0"/>
                  </a:moveTo>
                  <a:cubicBezTo>
                    <a:pt x="497882" y="0"/>
                    <a:pt x="589292" y="91942"/>
                    <a:pt x="589292" y="205359"/>
                  </a:cubicBezTo>
                  <a:cubicBezTo>
                    <a:pt x="589292" y="318776"/>
                    <a:pt x="497882" y="410718"/>
                    <a:pt x="385123" y="410718"/>
                  </a:cubicBezTo>
                  <a:cubicBezTo>
                    <a:pt x="272364" y="410718"/>
                    <a:pt x="180954" y="318776"/>
                    <a:pt x="180954" y="205359"/>
                  </a:cubicBezTo>
                  <a:cubicBezTo>
                    <a:pt x="180954" y="91942"/>
                    <a:pt x="272364" y="0"/>
                    <a:pt x="385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1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E4B089-5D3C-4F29-9F0E-4251C727B487}"/>
              </a:ext>
            </a:extLst>
          </p:cNvPr>
          <p:cNvSpPr txBox="1"/>
          <p:nvPr/>
        </p:nvSpPr>
        <p:spPr>
          <a:xfrm>
            <a:off x="1402994" y="4332341"/>
            <a:ext cx="303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Δες την 1</a:t>
            </a:r>
            <a:r>
              <a:rPr lang="el-GR" sz="1800" b="1" baseline="30000" dirty="0">
                <a:solidFill>
                  <a:schemeClr val="accent1"/>
                </a:solidFill>
              </a:rPr>
              <a:t>η</a:t>
            </a:r>
            <a:r>
              <a:rPr lang="el-GR" sz="1800" b="1" dirty="0">
                <a:solidFill>
                  <a:schemeClr val="accent1"/>
                </a:solidFill>
              </a:rPr>
              <a:t> δραστηριότητα της  πρώτης μέρας</a:t>
            </a:r>
          </a:p>
          <a:p>
            <a:pPr algn="ctr"/>
            <a:r>
              <a:rPr lang="el-GR" sz="1800" b="1" dirty="0">
                <a:solidFill>
                  <a:schemeClr val="accent1"/>
                </a:solidFill>
              </a:rPr>
              <a:t> στο περιβάλλον </a:t>
            </a:r>
            <a:r>
              <a:rPr lang="en-US" sz="1800" b="1" dirty="0">
                <a:solidFill>
                  <a:schemeClr val="accent1"/>
                </a:solidFill>
              </a:rPr>
              <a:t>e-me.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854A463F-B03F-4AEA-A77F-35E71F393307}"/>
              </a:ext>
            </a:extLst>
          </p:cNvPr>
          <p:cNvSpPr/>
          <p:nvPr/>
        </p:nvSpPr>
        <p:spPr>
          <a:xfrm rot="16200000">
            <a:off x="4746518" y="4469823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oogle Shape;283;p8">
            <a:extLst>
              <a:ext uri="{FF2B5EF4-FFF2-40B4-BE49-F238E27FC236}">
                <a16:creationId xmlns:a16="http://schemas.microsoft.com/office/drawing/2014/main" id="{72E7E209-5939-4CB8-8EE8-5955BEFB0C26}"/>
              </a:ext>
            </a:extLst>
          </p:cNvPr>
          <p:cNvSpPr txBox="1"/>
          <p:nvPr/>
        </p:nvSpPr>
        <p:spPr>
          <a:xfrm>
            <a:off x="753497" y="1139810"/>
            <a:ext cx="8559826" cy="20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900" b="1" dirty="0">
                <a:latin typeface="Calibri"/>
                <a:ea typeface="Calibri"/>
                <a:cs typeface="Calibri"/>
                <a:sym typeface="Calibri"/>
              </a:rPr>
              <a:t>Βήμα 1:</a:t>
            </a: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 Οι μαθητές καλούνται να μελετήσουν την κλίση των ουσιαστικών από το σχολικό βιβλίο (τη συγκεκριμένη ενότητα).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900" b="1" dirty="0">
                <a:latin typeface="Calibri"/>
                <a:ea typeface="Calibri"/>
                <a:cs typeface="Calibri"/>
                <a:sym typeface="Calibri"/>
              </a:rPr>
              <a:t>Βήμα 2: </a:t>
            </a: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Οι μαθητές καλούνται να εκτελέσουν 2 ασκήσεις: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[1]:  «Πτώσεις ουσιαστικών» </a:t>
            </a:r>
            <a:r>
              <a:rPr lang="el-GR" sz="1600" dirty="0">
                <a:latin typeface="Calibri"/>
                <a:ea typeface="Calibri"/>
                <a:cs typeface="Calibri"/>
                <a:sym typeface="Calibri"/>
              </a:rPr>
              <a:t>(Τύπος Άσκησης: Πολλαπλής Επιλογής-Μοναδικής Απάντησης)</a:t>
            </a: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[2]: «Κλίση ουσιαστικών» </a:t>
            </a:r>
            <a:r>
              <a:rPr lang="el-GR" sz="1600" dirty="0">
                <a:latin typeface="Calibri"/>
                <a:ea typeface="Calibri"/>
                <a:cs typeface="Calibri"/>
                <a:sym typeface="Calibri"/>
              </a:rPr>
              <a:t>(Τύπος Άσκησης: συμπλήρωση κενών).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oogle Shape;108;p2">
            <a:extLst>
              <a:ext uri="{FF2B5EF4-FFF2-40B4-BE49-F238E27FC236}">
                <a16:creationId xmlns:a16="http://schemas.microsoft.com/office/drawing/2014/main" id="{8CBDE3EC-BA9D-49C7-A87C-3A023035B340}"/>
              </a:ext>
            </a:extLst>
          </p:cNvPr>
          <p:cNvGrpSpPr/>
          <p:nvPr/>
        </p:nvGrpSpPr>
        <p:grpSpPr>
          <a:xfrm>
            <a:off x="9039796" y="2517848"/>
            <a:ext cx="1748939" cy="1438043"/>
            <a:chOff x="6121001" y="914050"/>
            <a:chExt cx="1748939" cy="1438043"/>
          </a:xfrm>
        </p:grpSpPr>
        <p:grpSp>
          <p:nvGrpSpPr>
            <p:cNvPr id="31" name="Google Shape;109;p2">
              <a:extLst>
                <a:ext uri="{FF2B5EF4-FFF2-40B4-BE49-F238E27FC236}">
                  <a16:creationId xmlns:a16="http://schemas.microsoft.com/office/drawing/2014/main" id="{6E9BE7F1-3AA4-4CC4-88BA-D26FB2FDC5C5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33" name="Google Shape;110;p2">
                <a:extLst>
                  <a:ext uri="{FF2B5EF4-FFF2-40B4-BE49-F238E27FC236}">
                    <a16:creationId xmlns:a16="http://schemas.microsoft.com/office/drawing/2014/main" id="{E7489FF5-B821-482B-A144-42EF3F9327C8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8" name="Google Shape;111;p2">
                  <a:extLst>
                    <a:ext uri="{FF2B5EF4-FFF2-40B4-BE49-F238E27FC236}">
                      <a16:creationId xmlns:a16="http://schemas.microsoft.com/office/drawing/2014/main" id="{029773FE-3E3F-469E-8B76-5FE5268DB798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12;p2">
                  <a:extLst>
                    <a:ext uri="{FF2B5EF4-FFF2-40B4-BE49-F238E27FC236}">
                      <a16:creationId xmlns:a16="http://schemas.microsoft.com/office/drawing/2014/main" id="{48615096-F826-4208-AFBF-F84CD0A51287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13;p2">
                  <a:extLst>
                    <a:ext uri="{FF2B5EF4-FFF2-40B4-BE49-F238E27FC236}">
                      <a16:creationId xmlns:a16="http://schemas.microsoft.com/office/drawing/2014/main" id="{2AEE8687-6C1F-4DD3-B023-7D3DC01433C4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14;p2">
                  <a:extLst>
                    <a:ext uri="{FF2B5EF4-FFF2-40B4-BE49-F238E27FC236}">
                      <a16:creationId xmlns:a16="http://schemas.microsoft.com/office/drawing/2014/main" id="{897DE7FB-0CC4-4116-B448-12B9593E8C36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15;p2">
                  <a:extLst>
                    <a:ext uri="{FF2B5EF4-FFF2-40B4-BE49-F238E27FC236}">
                      <a16:creationId xmlns:a16="http://schemas.microsoft.com/office/drawing/2014/main" id="{6CC3C007-94C9-4AE8-9DE1-EBFA56E05C06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16;p2">
                  <a:extLst>
                    <a:ext uri="{FF2B5EF4-FFF2-40B4-BE49-F238E27FC236}">
                      <a16:creationId xmlns:a16="http://schemas.microsoft.com/office/drawing/2014/main" id="{34606F22-F81F-4F7A-90AC-8AA6180FFCB8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17;p2">
                  <a:extLst>
                    <a:ext uri="{FF2B5EF4-FFF2-40B4-BE49-F238E27FC236}">
                      <a16:creationId xmlns:a16="http://schemas.microsoft.com/office/drawing/2014/main" id="{E540B77C-A491-4E4A-971D-07B43727DDFA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18;p2">
                  <a:extLst>
                    <a:ext uri="{FF2B5EF4-FFF2-40B4-BE49-F238E27FC236}">
                      <a16:creationId xmlns:a16="http://schemas.microsoft.com/office/drawing/2014/main" id="{75AE9B97-2557-47AE-87B3-B1129C761D9D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19;p2">
                  <a:extLst>
                    <a:ext uri="{FF2B5EF4-FFF2-40B4-BE49-F238E27FC236}">
                      <a16:creationId xmlns:a16="http://schemas.microsoft.com/office/drawing/2014/main" id="{F886DD9C-6425-486B-BC0F-4DA00DFD1038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20;p2">
                  <a:extLst>
                    <a:ext uri="{FF2B5EF4-FFF2-40B4-BE49-F238E27FC236}">
                      <a16:creationId xmlns:a16="http://schemas.microsoft.com/office/drawing/2014/main" id="{B79C0C64-36E3-4513-9EDF-5CF8328F4019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21;p2">
                  <a:extLst>
                    <a:ext uri="{FF2B5EF4-FFF2-40B4-BE49-F238E27FC236}">
                      <a16:creationId xmlns:a16="http://schemas.microsoft.com/office/drawing/2014/main" id="{F2165AE8-0BCB-4FA5-A9D0-E4564F7FB175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22;p2">
                  <a:extLst>
                    <a:ext uri="{FF2B5EF4-FFF2-40B4-BE49-F238E27FC236}">
                      <a16:creationId xmlns:a16="http://schemas.microsoft.com/office/drawing/2014/main" id="{452A2E8F-6D4F-44CA-BA46-5BB9F42AFD95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23;p2">
                  <a:extLst>
                    <a:ext uri="{FF2B5EF4-FFF2-40B4-BE49-F238E27FC236}">
                      <a16:creationId xmlns:a16="http://schemas.microsoft.com/office/drawing/2014/main" id="{8B68D117-B432-46FF-BB03-717E72595487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24;p2">
                  <a:extLst>
                    <a:ext uri="{FF2B5EF4-FFF2-40B4-BE49-F238E27FC236}">
                      <a16:creationId xmlns:a16="http://schemas.microsoft.com/office/drawing/2014/main" id="{AA457F30-E434-4AB7-AE4E-42587C32636C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25;p2">
                  <a:extLst>
                    <a:ext uri="{FF2B5EF4-FFF2-40B4-BE49-F238E27FC236}">
                      <a16:creationId xmlns:a16="http://schemas.microsoft.com/office/drawing/2014/main" id="{D67466D3-BE9F-4CA6-B84C-BF1133F507BD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26;p2">
                  <a:extLst>
                    <a:ext uri="{FF2B5EF4-FFF2-40B4-BE49-F238E27FC236}">
                      <a16:creationId xmlns:a16="http://schemas.microsoft.com/office/drawing/2014/main" id="{B5D98020-483D-4A92-8EC0-6D6536312ED8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27;p2">
                  <a:extLst>
                    <a:ext uri="{FF2B5EF4-FFF2-40B4-BE49-F238E27FC236}">
                      <a16:creationId xmlns:a16="http://schemas.microsoft.com/office/drawing/2014/main" id="{F6DA76D0-9AAE-4117-A1C0-5627064CF63D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28;p2">
                  <a:extLst>
                    <a:ext uri="{FF2B5EF4-FFF2-40B4-BE49-F238E27FC236}">
                      <a16:creationId xmlns:a16="http://schemas.microsoft.com/office/drawing/2014/main" id="{DA13A3BF-D3EC-43CA-AD33-B96B903062BA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29;p2">
                  <a:extLst>
                    <a:ext uri="{FF2B5EF4-FFF2-40B4-BE49-F238E27FC236}">
                      <a16:creationId xmlns:a16="http://schemas.microsoft.com/office/drawing/2014/main" id="{8F6340F9-9C99-4B51-99BB-3930E53BECA6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30;p2">
                  <a:extLst>
                    <a:ext uri="{FF2B5EF4-FFF2-40B4-BE49-F238E27FC236}">
                      <a16:creationId xmlns:a16="http://schemas.microsoft.com/office/drawing/2014/main" id="{1EE72A7E-EFDE-4C6C-A402-BD6D3A8D8032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31;p2">
                  <a:extLst>
                    <a:ext uri="{FF2B5EF4-FFF2-40B4-BE49-F238E27FC236}">
                      <a16:creationId xmlns:a16="http://schemas.microsoft.com/office/drawing/2014/main" id="{72B03CA4-6772-4E05-935F-10505351BCBA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32;p2">
                  <a:extLst>
                    <a:ext uri="{FF2B5EF4-FFF2-40B4-BE49-F238E27FC236}">
                      <a16:creationId xmlns:a16="http://schemas.microsoft.com/office/drawing/2014/main" id="{64C0D510-8BF1-4401-8797-BC13445FC0D3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33;p2">
                  <a:extLst>
                    <a:ext uri="{FF2B5EF4-FFF2-40B4-BE49-F238E27FC236}">
                      <a16:creationId xmlns:a16="http://schemas.microsoft.com/office/drawing/2014/main" id="{FCF4EB47-4CEF-452E-88FF-4F559E642D9C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4;p2">
                  <a:extLst>
                    <a:ext uri="{FF2B5EF4-FFF2-40B4-BE49-F238E27FC236}">
                      <a16:creationId xmlns:a16="http://schemas.microsoft.com/office/drawing/2014/main" id="{33DC6472-3B19-4F59-806A-1718F8676B33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5;p2">
                  <a:extLst>
                    <a:ext uri="{FF2B5EF4-FFF2-40B4-BE49-F238E27FC236}">
                      <a16:creationId xmlns:a16="http://schemas.microsoft.com/office/drawing/2014/main" id="{30415860-A822-499D-A2E6-F1F22BA54DD6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36;p2">
                  <a:extLst>
                    <a:ext uri="{FF2B5EF4-FFF2-40B4-BE49-F238E27FC236}">
                      <a16:creationId xmlns:a16="http://schemas.microsoft.com/office/drawing/2014/main" id="{C27141F0-40E8-4960-B09F-3158E6E6F428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37;p2">
                  <a:extLst>
                    <a:ext uri="{FF2B5EF4-FFF2-40B4-BE49-F238E27FC236}">
                      <a16:creationId xmlns:a16="http://schemas.microsoft.com/office/drawing/2014/main" id="{C93B220E-CDC7-4192-A239-E29458B89358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138;p2">
                  <a:extLst>
                    <a:ext uri="{FF2B5EF4-FFF2-40B4-BE49-F238E27FC236}">
                      <a16:creationId xmlns:a16="http://schemas.microsoft.com/office/drawing/2014/main" id="{1BC9C3A2-E8B3-4903-AC73-5A7146FE7437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139;p2">
                  <a:extLst>
                    <a:ext uri="{FF2B5EF4-FFF2-40B4-BE49-F238E27FC236}">
                      <a16:creationId xmlns:a16="http://schemas.microsoft.com/office/drawing/2014/main" id="{C50268B9-8E03-47FD-9087-BF5EA9D45DF9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140;p2">
                  <a:extLst>
                    <a:ext uri="{FF2B5EF4-FFF2-40B4-BE49-F238E27FC236}">
                      <a16:creationId xmlns:a16="http://schemas.microsoft.com/office/drawing/2014/main" id="{56BF36C2-D5D2-45B9-B213-03919B70504B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141;p2">
                <a:extLst>
                  <a:ext uri="{FF2B5EF4-FFF2-40B4-BE49-F238E27FC236}">
                    <a16:creationId xmlns:a16="http://schemas.microsoft.com/office/drawing/2014/main" id="{66EEBC1B-9A95-4463-8DD8-E4E91CF732B3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35" name="Google Shape;142;p2">
                  <a:extLst>
                    <a:ext uri="{FF2B5EF4-FFF2-40B4-BE49-F238E27FC236}">
                      <a16:creationId xmlns:a16="http://schemas.microsoft.com/office/drawing/2014/main" id="{F4E17562-D4CE-4057-A50E-DA58D891F1D8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43;p2">
                  <a:extLst>
                    <a:ext uri="{FF2B5EF4-FFF2-40B4-BE49-F238E27FC236}">
                      <a16:creationId xmlns:a16="http://schemas.microsoft.com/office/drawing/2014/main" id="{FB43AD4A-9FF7-4112-AED1-B6D526147EFF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44;p2">
                  <a:extLst>
                    <a:ext uri="{FF2B5EF4-FFF2-40B4-BE49-F238E27FC236}">
                      <a16:creationId xmlns:a16="http://schemas.microsoft.com/office/drawing/2014/main" id="{DB7EBCB9-9A9C-44A8-9F2A-501232EB1EC4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" name="Google Shape;145;p2">
              <a:extLst>
                <a:ext uri="{FF2B5EF4-FFF2-40B4-BE49-F238E27FC236}">
                  <a16:creationId xmlns:a16="http://schemas.microsoft.com/office/drawing/2014/main" id="{0848D2B6-5046-461C-8BE7-3CD9589902E1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15’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489F55B-50E6-4254-A51E-C2259FFCA5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60" y="4413871"/>
            <a:ext cx="825547" cy="760271"/>
          </a:xfrm>
          <a:prstGeom prst="rect">
            <a:avLst/>
          </a:prstGeom>
        </p:spPr>
      </p:pic>
      <p:pic>
        <p:nvPicPr>
          <p:cNvPr id="70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90FFDF-BD8F-4510-97FF-D38C885732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4EB4CE-175C-42B1-979B-D0054D850F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F594E1-0B10-47CD-A4F8-3B398BE6D6C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269;p12">
            <a:extLst>
              <a:ext uri="{FF2B5EF4-FFF2-40B4-BE49-F238E27FC236}">
                <a16:creationId xmlns:a16="http://schemas.microsoft.com/office/drawing/2014/main" id="{7FA6D89C-01DB-4C4E-913D-B7D386283D7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99;p2">
            <a:hlinkClick r:id="rId8" action="ppaction://hlinksldjump"/>
            <a:extLst>
              <a:ext uri="{FF2B5EF4-FFF2-40B4-BE49-F238E27FC236}">
                <a16:creationId xmlns:a16="http://schemas.microsoft.com/office/drawing/2014/main" id="{24D6CC83-46C1-4006-8339-59644E1DBA39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95;p2">
            <a:hlinkClick r:id="rId10" action="ppaction://hlinksldjump"/>
            <a:extLst>
              <a:ext uri="{FF2B5EF4-FFF2-40B4-BE49-F238E27FC236}">
                <a16:creationId xmlns:a16="http://schemas.microsoft.com/office/drawing/2014/main" id="{C41C2F80-799A-4467-8B38-CCFC2F95C36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2">
            <a:hlinkClick r:id="rId12"/>
            <a:extLst>
              <a:ext uri="{FF2B5EF4-FFF2-40B4-BE49-F238E27FC236}">
                <a16:creationId xmlns:a16="http://schemas.microsoft.com/office/drawing/2014/main" id="{C6395BEC-1438-48F0-8720-2C99F9FAB6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308" y="4063550"/>
            <a:ext cx="2483651" cy="1607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72E6560F-9DB1-47C4-B9A1-95EFEF27A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Ζωγραφική μικρών κοριτσιών διανυσματική απεικόνιση. εικονογραφία ...">
            <a:extLst>
              <a:ext uri="{FF2B5EF4-FFF2-40B4-BE49-F238E27FC236}">
                <a16:creationId xmlns:a16="http://schemas.microsoft.com/office/drawing/2014/main" id="{54028BA1-8646-4618-973B-88F2A5BE0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814" y="2553221"/>
            <a:ext cx="2845335" cy="1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83;p8">
            <a:extLst>
              <a:ext uri="{FF2B5EF4-FFF2-40B4-BE49-F238E27FC236}">
                <a16:creationId xmlns:a16="http://schemas.microsoft.com/office/drawing/2014/main" id="{830C9915-C5BE-4056-82FE-341E0FABCB3E}"/>
              </a:ext>
            </a:extLst>
          </p:cNvPr>
          <p:cNvSpPr txBox="1"/>
          <p:nvPr/>
        </p:nvSpPr>
        <p:spPr>
          <a:xfrm>
            <a:off x="4199467" y="3492313"/>
            <a:ext cx="6675527" cy="207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Calibri"/>
              <a:buChar char="✔"/>
            </a:pPr>
            <a:r>
              <a:rPr lang="el-GR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Οι μαθητές έχουν άμεση/ αυτοματοποιημένη ανατροφοδότηση από την πλατφόρμα για το αποτέλεσμα.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273AB881-8B2C-49C0-B536-A4E592E2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534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ed, back, text, emoji smiley illustration, feedback, buy and ...">
            <a:extLst>
              <a:ext uri="{FF2B5EF4-FFF2-40B4-BE49-F238E27FC236}">
                <a16:creationId xmlns:a16="http://schemas.microsoft.com/office/drawing/2014/main" id="{E4ED32D0-E5EF-4D3A-9E89-5068EB51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3257" y="0"/>
            <a:ext cx="2038743" cy="13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8D5821-D86B-41CF-AE75-1315E4FFAED2}"/>
              </a:ext>
            </a:extLst>
          </p:cNvPr>
          <p:cNvSpPr txBox="1"/>
          <p:nvPr/>
        </p:nvSpPr>
        <p:spPr>
          <a:xfrm>
            <a:off x="74645" y="1639462"/>
            <a:ext cx="1204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αυτούς τους τύπους των ασκήσεων: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αντιστοίχιση,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συμπλήρωση κενών:</a:t>
            </a:r>
          </a:p>
          <a:p>
            <a:pPr lvl="0"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(e-content):</a:t>
            </a:r>
            <a:r>
              <a:rPr lang="el-G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φιλικός δάσκαλος διανυσματική απεικόνιση. εικονογραφία από μάθημα ...">
            <a:extLst>
              <a:ext uri="{FF2B5EF4-FFF2-40B4-BE49-F238E27FC236}">
                <a16:creationId xmlns:a16="http://schemas.microsoft.com/office/drawing/2014/main" id="{CD38AC91-3BE4-4DD6-B6D0-D0CDE197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6"/>
          <a:stretch/>
        </p:blipFill>
        <p:spPr bwMode="auto">
          <a:xfrm>
            <a:off x="1131462" y="4859540"/>
            <a:ext cx="2669207" cy="17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8AF-7BBA-4BCE-BEF2-274C7BF97B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820" y="2909690"/>
            <a:ext cx="653143" cy="6755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1AB46F-271B-4E9F-A98C-13327A453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3793" y="6184050"/>
            <a:ext cx="653143" cy="6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/>
        </p:nvSpPr>
        <p:spPr>
          <a:xfrm>
            <a:off x="2414003" y="292060"/>
            <a:ext cx="7781246" cy="57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Calibri"/>
              <a:buNone/>
            </a:pPr>
            <a:r>
              <a:rPr lang="el-GR" sz="4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l-GR" sz="40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μέρα-Γλώσσα (2</a:t>
            </a:r>
            <a:r>
              <a:rPr lang="el-GR" sz="4000" b="1" baseline="300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4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Δραστηριότητα): 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8" name="Google Shape;283;p8">
            <a:extLst>
              <a:ext uri="{FF2B5EF4-FFF2-40B4-BE49-F238E27FC236}">
                <a16:creationId xmlns:a16="http://schemas.microsoft.com/office/drawing/2014/main" id="{72E7E209-5939-4CB8-8EE8-5955BEFB0C26}"/>
              </a:ext>
            </a:extLst>
          </p:cNvPr>
          <p:cNvSpPr txBox="1"/>
          <p:nvPr/>
        </p:nvSpPr>
        <p:spPr>
          <a:xfrm>
            <a:off x="739556" y="1095829"/>
            <a:ext cx="8737356" cy="1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l-GR" sz="1900" b="1" dirty="0">
                <a:latin typeface="Calibri"/>
                <a:ea typeface="Calibri"/>
                <a:cs typeface="Calibri"/>
                <a:sym typeface="Calibri"/>
              </a:rPr>
              <a:t>Βήμα 1: </a:t>
            </a: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Οι μαθητές καλούνται να διαβάσουν </a:t>
            </a:r>
            <a:r>
              <a:rPr lang="el-GR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το κείμενο «Αγαπητό μου ημερολόγιο» και να εντοπίσουν τα βασικά στοιχεία ενός ημερολογίου.</a:t>
            </a:r>
          </a:p>
          <a:p>
            <a:pPr algn="just"/>
            <a:r>
              <a:rPr lang="el-GR" sz="1900" b="1" dirty="0">
                <a:latin typeface="Calibri"/>
                <a:ea typeface="Calibri"/>
                <a:cs typeface="Calibri"/>
                <a:sym typeface="Calibri"/>
              </a:rPr>
              <a:t>Βήμα 2: </a:t>
            </a:r>
            <a:r>
              <a:rPr lang="el-GR" sz="1900" dirty="0">
                <a:latin typeface="Calibri"/>
                <a:ea typeface="Calibri"/>
                <a:cs typeface="Calibri"/>
                <a:sym typeface="Calibri"/>
              </a:rPr>
              <a:t>Οι μαθητές καλούνται να εκτελέσουν </a:t>
            </a:r>
            <a:r>
              <a:rPr lang="el-GR" sz="1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την άσκηση παραγωγής γραπτού λόγου.</a:t>
            </a:r>
            <a:endParaRPr sz="19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08;p2">
            <a:extLst>
              <a:ext uri="{FF2B5EF4-FFF2-40B4-BE49-F238E27FC236}">
                <a16:creationId xmlns:a16="http://schemas.microsoft.com/office/drawing/2014/main" id="{7942FEF4-901E-4FB3-BF38-070A5716E0F1}"/>
              </a:ext>
            </a:extLst>
          </p:cNvPr>
          <p:cNvGrpSpPr/>
          <p:nvPr/>
        </p:nvGrpSpPr>
        <p:grpSpPr>
          <a:xfrm>
            <a:off x="8910975" y="2456805"/>
            <a:ext cx="1748939" cy="1438043"/>
            <a:chOff x="6121001" y="914050"/>
            <a:chExt cx="1748939" cy="1438043"/>
          </a:xfrm>
        </p:grpSpPr>
        <p:grpSp>
          <p:nvGrpSpPr>
            <p:cNvPr id="20" name="Google Shape;109;p2">
              <a:extLst>
                <a:ext uri="{FF2B5EF4-FFF2-40B4-BE49-F238E27FC236}">
                  <a16:creationId xmlns:a16="http://schemas.microsoft.com/office/drawing/2014/main" id="{213623B9-1655-4994-A1FB-14A8ABAC534D}"/>
                </a:ext>
              </a:extLst>
            </p:cNvPr>
            <p:cNvGrpSpPr/>
            <p:nvPr/>
          </p:nvGrpSpPr>
          <p:grpSpPr>
            <a:xfrm>
              <a:off x="6121001" y="914050"/>
              <a:ext cx="1748939" cy="1012528"/>
              <a:chOff x="13289848" y="4063380"/>
              <a:chExt cx="3342588" cy="1927224"/>
            </a:xfrm>
          </p:grpSpPr>
          <p:grpSp>
            <p:nvGrpSpPr>
              <p:cNvPr id="22" name="Google Shape;110;p2">
                <a:extLst>
                  <a:ext uri="{FF2B5EF4-FFF2-40B4-BE49-F238E27FC236}">
                    <a16:creationId xmlns:a16="http://schemas.microsoft.com/office/drawing/2014/main" id="{082999DC-13A2-444D-B386-EBA88CEECDF2}"/>
                  </a:ext>
                </a:extLst>
              </p:cNvPr>
              <p:cNvGrpSpPr/>
              <p:nvPr/>
            </p:nvGrpSpPr>
            <p:grpSpPr>
              <a:xfrm>
                <a:off x="13289848" y="4063380"/>
                <a:ext cx="3342588" cy="1634361"/>
                <a:chOff x="5317769" y="2286000"/>
                <a:chExt cx="3342588" cy="1634361"/>
              </a:xfrm>
            </p:grpSpPr>
            <p:sp>
              <p:nvSpPr>
                <p:cNvPr id="32" name="Google Shape;111;p2">
                  <a:extLst>
                    <a:ext uri="{FF2B5EF4-FFF2-40B4-BE49-F238E27FC236}">
                      <a16:creationId xmlns:a16="http://schemas.microsoft.com/office/drawing/2014/main" id="{1AE1B49C-EABE-42AE-A0F1-A629085CBBB8}"/>
                    </a:ext>
                  </a:extLst>
                </p:cNvPr>
                <p:cNvSpPr/>
                <p:nvPr/>
              </p:nvSpPr>
              <p:spPr>
                <a:xfrm>
                  <a:off x="5317769" y="2286000"/>
                  <a:ext cx="3342588" cy="1634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0" h="1637" extrusionOk="0">
                      <a:moveTo>
                        <a:pt x="86" y="1637"/>
                      </a:moveTo>
                      <a:cubicBezTo>
                        <a:pt x="96" y="1227"/>
                        <a:pt x="260" y="843"/>
                        <a:pt x="551" y="552"/>
                      </a:cubicBezTo>
                      <a:cubicBezTo>
                        <a:pt x="851" y="252"/>
                        <a:pt x="1251" y="86"/>
                        <a:pt x="1675" y="86"/>
                      </a:cubicBezTo>
                      <a:cubicBezTo>
                        <a:pt x="2099" y="86"/>
                        <a:pt x="2499" y="252"/>
                        <a:pt x="2799" y="552"/>
                      </a:cubicBezTo>
                      <a:cubicBezTo>
                        <a:pt x="3090" y="843"/>
                        <a:pt x="3254" y="1227"/>
                        <a:pt x="3264" y="1637"/>
                      </a:cubicBezTo>
                      <a:cubicBezTo>
                        <a:pt x="3350" y="1637"/>
                        <a:pt x="3350" y="1637"/>
                        <a:pt x="3350" y="1637"/>
                      </a:cubicBezTo>
                      <a:cubicBezTo>
                        <a:pt x="3341" y="1204"/>
                        <a:pt x="3167" y="798"/>
                        <a:pt x="2860" y="491"/>
                      </a:cubicBezTo>
                      <a:cubicBezTo>
                        <a:pt x="2543" y="174"/>
                        <a:pt x="2123" y="0"/>
                        <a:pt x="1675" y="0"/>
                      </a:cubicBezTo>
                      <a:cubicBezTo>
                        <a:pt x="1227" y="0"/>
                        <a:pt x="807" y="174"/>
                        <a:pt x="490" y="491"/>
                      </a:cubicBezTo>
                      <a:cubicBezTo>
                        <a:pt x="183" y="798"/>
                        <a:pt x="9" y="1204"/>
                        <a:pt x="0" y="1637"/>
                      </a:cubicBezTo>
                      <a:lnTo>
                        <a:pt x="86" y="163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12;p2">
                  <a:extLst>
                    <a:ext uri="{FF2B5EF4-FFF2-40B4-BE49-F238E27FC236}">
                      <a16:creationId xmlns:a16="http://schemas.microsoft.com/office/drawing/2014/main" id="{686E2C95-99E4-4EF8-87BB-E0D7DFF8D19D}"/>
                    </a:ext>
                  </a:extLst>
                </p:cNvPr>
                <p:cNvSpPr/>
                <p:nvPr/>
              </p:nvSpPr>
              <p:spPr>
                <a:xfrm>
                  <a:off x="6977033" y="2464969"/>
                  <a:ext cx="24059" cy="26634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13;p2">
                  <a:extLst>
                    <a:ext uri="{FF2B5EF4-FFF2-40B4-BE49-F238E27FC236}">
                      <a16:creationId xmlns:a16="http://schemas.microsoft.com/office/drawing/2014/main" id="{252FA282-5613-4E91-A141-4810884292F8}"/>
                    </a:ext>
                  </a:extLst>
                </p:cNvPr>
                <p:cNvSpPr/>
                <p:nvPr/>
              </p:nvSpPr>
              <p:spPr>
                <a:xfrm>
                  <a:off x="805169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31" y="366"/>
                      </a:moveTo>
                      <a:lnTo>
                        <a:pt x="0" y="314"/>
                      </a:lnTo>
                      <a:lnTo>
                        <a:pt x="548" y="0"/>
                      </a:lnTo>
                      <a:lnTo>
                        <a:pt x="577" y="49"/>
                      </a:lnTo>
                      <a:lnTo>
                        <a:pt x="31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14;p2">
                  <a:extLst>
                    <a:ext uri="{FF2B5EF4-FFF2-40B4-BE49-F238E27FC236}">
                      <a16:creationId xmlns:a16="http://schemas.microsoft.com/office/drawing/2014/main" id="{2E7B3912-7364-4610-8855-5738D4856FDF}"/>
                    </a:ext>
                  </a:extLst>
                </p:cNvPr>
                <p:cNvSpPr/>
                <p:nvPr/>
              </p:nvSpPr>
              <p:spPr>
                <a:xfrm>
                  <a:off x="7595828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49" y="575"/>
                      </a:moveTo>
                      <a:lnTo>
                        <a:pt x="0" y="547"/>
                      </a:lnTo>
                      <a:lnTo>
                        <a:pt x="316" y="0"/>
                      </a:lnTo>
                      <a:lnTo>
                        <a:pt x="366" y="29"/>
                      </a:lnTo>
                      <a:lnTo>
                        <a:pt x="49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15;p2">
                  <a:extLst>
                    <a:ext uri="{FF2B5EF4-FFF2-40B4-BE49-F238E27FC236}">
                      <a16:creationId xmlns:a16="http://schemas.microsoft.com/office/drawing/2014/main" id="{304B2C87-07AC-480C-B3E4-13E04298FEF8}"/>
                    </a:ext>
                  </a:extLst>
                </p:cNvPr>
                <p:cNvSpPr/>
                <p:nvPr/>
              </p:nvSpPr>
              <p:spPr>
                <a:xfrm>
                  <a:off x="5682883" y="3205750"/>
                  <a:ext cx="243550" cy="154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366" extrusionOk="0">
                      <a:moveTo>
                        <a:pt x="546" y="366"/>
                      </a:moveTo>
                      <a:lnTo>
                        <a:pt x="0" y="49"/>
                      </a:lnTo>
                      <a:lnTo>
                        <a:pt x="29" y="0"/>
                      </a:lnTo>
                      <a:lnTo>
                        <a:pt x="577" y="314"/>
                      </a:lnTo>
                      <a:lnTo>
                        <a:pt x="546" y="36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16;p2">
                  <a:extLst>
                    <a:ext uri="{FF2B5EF4-FFF2-40B4-BE49-F238E27FC236}">
                      <a16:creationId xmlns:a16="http://schemas.microsoft.com/office/drawing/2014/main" id="{3AA02C04-5855-46C1-B941-9319873D24A2}"/>
                    </a:ext>
                  </a:extLst>
                </p:cNvPr>
                <p:cNvSpPr/>
                <p:nvPr/>
              </p:nvSpPr>
              <p:spPr>
                <a:xfrm>
                  <a:off x="6227811" y="2660400"/>
                  <a:ext cx="154487" cy="24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575" extrusionOk="0">
                      <a:moveTo>
                        <a:pt x="317" y="575"/>
                      </a:moveTo>
                      <a:lnTo>
                        <a:pt x="0" y="29"/>
                      </a:lnTo>
                      <a:lnTo>
                        <a:pt x="50" y="0"/>
                      </a:lnTo>
                      <a:lnTo>
                        <a:pt x="366" y="547"/>
                      </a:lnTo>
                      <a:lnTo>
                        <a:pt x="317" y="57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17;p2">
                  <a:extLst>
                    <a:ext uri="{FF2B5EF4-FFF2-40B4-BE49-F238E27FC236}">
                      <a16:creationId xmlns:a16="http://schemas.microsoft.com/office/drawing/2014/main" id="{7A1E7DE1-0979-45EC-B4F3-952D7A968477}"/>
                    </a:ext>
                  </a:extLst>
                </p:cNvPr>
                <p:cNvSpPr/>
                <p:nvPr/>
              </p:nvSpPr>
              <p:spPr>
                <a:xfrm>
                  <a:off x="6820435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24" y="249"/>
                      </a:moveTo>
                      <a:lnTo>
                        <a:pt x="0" y="7"/>
                      </a:lnTo>
                      <a:lnTo>
                        <a:pt x="57" y="0"/>
                      </a:lnTo>
                      <a:lnTo>
                        <a:pt x="83" y="241"/>
                      </a:lnTo>
                      <a:lnTo>
                        <a:pt x="2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18;p2">
                  <a:extLst>
                    <a:ext uri="{FF2B5EF4-FFF2-40B4-BE49-F238E27FC236}">
                      <a16:creationId xmlns:a16="http://schemas.microsoft.com/office/drawing/2014/main" id="{27FE3339-C56A-4B79-8DA0-12C81EA75C8B}"/>
                    </a:ext>
                  </a:extLst>
                </p:cNvPr>
                <p:cNvSpPr/>
                <p:nvPr/>
              </p:nvSpPr>
              <p:spPr>
                <a:xfrm>
                  <a:off x="6664681" y="2495782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2" y="248"/>
                      </a:moveTo>
                      <a:lnTo>
                        <a:pt x="0" y="12"/>
                      </a:lnTo>
                      <a:lnTo>
                        <a:pt x="57" y="0"/>
                      </a:lnTo>
                      <a:lnTo>
                        <a:pt x="107" y="236"/>
                      </a:lnTo>
                      <a:lnTo>
                        <a:pt x="52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19;p2">
                  <a:extLst>
                    <a:ext uri="{FF2B5EF4-FFF2-40B4-BE49-F238E27FC236}">
                      <a16:creationId xmlns:a16="http://schemas.microsoft.com/office/drawing/2014/main" id="{499177BE-74D6-4E5D-A0E5-96E18B7B9453}"/>
                    </a:ext>
                  </a:extLst>
                </p:cNvPr>
                <p:cNvSpPr/>
                <p:nvPr/>
              </p:nvSpPr>
              <p:spPr>
                <a:xfrm>
                  <a:off x="6513993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74" y="249"/>
                      </a:moveTo>
                      <a:lnTo>
                        <a:pt x="0" y="19"/>
                      </a:lnTo>
                      <a:lnTo>
                        <a:pt x="55" y="0"/>
                      </a:lnTo>
                      <a:lnTo>
                        <a:pt x="128" y="230"/>
                      </a:lnTo>
                      <a:lnTo>
                        <a:pt x="7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20;p2">
                  <a:extLst>
                    <a:ext uri="{FF2B5EF4-FFF2-40B4-BE49-F238E27FC236}">
                      <a16:creationId xmlns:a16="http://schemas.microsoft.com/office/drawing/2014/main" id="{C1760644-3924-4A10-9F71-AA6D9E39B8C2}"/>
                    </a:ext>
                  </a:extLst>
                </p:cNvPr>
                <p:cNvSpPr/>
                <p:nvPr/>
              </p:nvSpPr>
              <p:spPr>
                <a:xfrm>
                  <a:off x="6367525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99" y="246"/>
                      </a:moveTo>
                      <a:lnTo>
                        <a:pt x="0" y="24"/>
                      </a:lnTo>
                      <a:lnTo>
                        <a:pt x="52" y="0"/>
                      </a:lnTo>
                      <a:lnTo>
                        <a:pt x="151" y="223"/>
                      </a:lnTo>
                      <a:lnTo>
                        <a:pt x="99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21;p2">
                  <a:extLst>
                    <a:ext uri="{FF2B5EF4-FFF2-40B4-BE49-F238E27FC236}">
                      <a16:creationId xmlns:a16="http://schemas.microsoft.com/office/drawing/2014/main" id="{416EFD00-9FA2-4703-8834-05D441F75E97}"/>
                    </a:ext>
                  </a:extLst>
                </p:cNvPr>
                <p:cNvSpPr/>
                <p:nvPr/>
              </p:nvSpPr>
              <p:spPr>
                <a:xfrm>
                  <a:off x="7122657" y="2471723"/>
                  <a:ext cx="35034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249" extrusionOk="0">
                      <a:moveTo>
                        <a:pt x="59" y="249"/>
                      </a:moveTo>
                      <a:lnTo>
                        <a:pt x="0" y="241"/>
                      </a:lnTo>
                      <a:lnTo>
                        <a:pt x="26" y="0"/>
                      </a:lnTo>
                      <a:lnTo>
                        <a:pt x="83" y="7"/>
                      </a:lnTo>
                      <a:lnTo>
                        <a:pt x="59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22;p2">
                  <a:extLst>
                    <a:ext uri="{FF2B5EF4-FFF2-40B4-BE49-F238E27FC236}">
                      <a16:creationId xmlns:a16="http://schemas.microsoft.com/office/drawing/2014/main" id="{6B06958B-B03A-438C-90B1-EA5C84EB7B5E}"/>
                    </a:ext>
                  </a:extLst>
                </p:cNvPr>
                <p:cNvSpPr/>
                <p:nvPr/>
              </p:nvSpPr>
              <p:spPr>
                <a:xfrm>
                  <a:off x="7268280" y="2495783"/>
                  <a:ext cx="45164" cy="104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" h="248" extrusionOk="0">
                      <a:moveTo>
                        <a:pt x="55" y="248"/>
                      </a:moveTo>
                      <a:lnTo>
                        <a:pt x="0" y="236"/>
                      </a:lnTo>
                      <a:lnTo>
                        <a:pt x="50" y="0"/>
                      </a:lnTo>
                      <a:lnTo>
                        <a:pt x="107" y="12"/>
                      </a:lnTo>
                      <a:lnTo>
                        <a:pt x="55" y="24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23;p2">
                  <a:extLst>
                    <a:ext uri="{FF2B5EF4-FFF2-40B4-BE49-F238E27FC236}">
                      <a16:creationId xmlns:a16="http://schemas.microsoft.com/office/drawing/2014/main" id="{E424D613-09FD-4833-B127-AB34AB754ED2}"/>
                    </a:ext>
                  </a:extLst>
                </p:cNvPr>
                <p:cNvSpPr/>
                <p:nvPr/>
              </p:nvSpPr>
              <p:spPr>
                <a:xfrm>
                  <a:off x="7410105" y="2534615"/>
                  <a:ext cx="54028" cy="10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249" extrusionOk="0">
                      <a:moveTo>
                        <a:pt x="54" y="249"/>
                      </a:moveTo>
                      <a:lnTo>
                        <a:pt x="0" y="230"/>
                      </a:lnTo>
                      <a:lnTo>
                        <a:pt x="73" y="0"/>
                      </a:lnTo>
                      <a:lnTo>
                        <a:pt x="128" y="19"/>
                      </a:lnTo>
                      <a:lnTo>
                        <a:pt x="54" y="24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24;p2">
                  <a:extLst>
                    <a:ext uri="{FF2B5EF4-FFF2-40B4-BE49-F238E27FC236}">
                      <a16:creationId xmlns:a16="http://schemas.microsoft.com/office/drawing/2014/main" id="{B29A2953-1FDF-4A45-9B8E-2E688B2AA1C8}"/>
                    </a:ext>
                  </a:extLst>
                </p:cNvPr>
                <p:cNvSpPr/>
                <p:nvPr/>
              </p:nvSpPr>
              <p:spPr>
                <a:xfrm>
                  <a:off x="7546864" y="2589488"/>
                  <a:ext cx="63737" cy="10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246" extrusionOk="0">
                      <a:moveTo>
                        <a:pt x="52" y="246"/>
                      </a:moveTo>
                      <a:lnTo>
                        <a:pt x="0" y="223"/>
                      </a:lnTo>
                      <a:lnTo>
                        <a:pt x="99" y="0"/>
                      </a:lnTo>
                      <a:lnTo>
                        <a:pt x="151" y="24"/>
                      </a:lnTo>
                      <a:lnTo>
                        <a:pt x="52" y="24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25;p2">
                  <a:extLst>
                    <a:ext uri="{FF2B5EF4-FFF2-40B4-BE49-F238E27FC236}">
                      <a16:creationId xmlns:a16="http://schemas.microsoft.com/office/drawing/2014/main" id="{D4BD8737-EABE-4758-B721-02697AB38D6A}"/>
                    </a:ext>
                  </a:extLst>
                </p:cNvPr>
                <p:cNvSpPr/>
                <p:nvPr/>
              </p:nvSpPr>
              <p:spPr>
                <a:xfrm>
                  <a:off x="8378818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7" y="83"/>
                      </a:moveTo>
                      <a:lnTo>
                        <a:pt x="0" y="26"/>
                      </a:lnTo>
                      <a:lnTo>
                        <a:pt x="241" y="0"/>
                      </a:lnTo>
                      <a:lnTo>
                        <a:pt x="246" y="59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126;p2">
                  <a:extLst>
                    <a:ext uri="{FF2B5EF4-FFF2-40B4-BE49-F238E27FC236}">
                      <a16:creationId xmlns:a16="http://schemas.microsoft.com/office/drawing/2014/main" id="{BD2E6D7F-A6EB-491F-8F66-5226D9B806BE}"/>
                    </a:ext>
                  </a:extLst>
                </p:cNvPr>
                <p:cNvSpPr/>
                <p:nvPr/>
              </p:nvSpPr>
              <p:spPr>
                <a:xfrm>
                  <a:off x="8355181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11" y="107"/>
                      </a:moveTo>
                      <a:lnTo>
                        <a:pt x="0" y="50"/>
                      </a:lnTo>
                      <a:lnTo>
                        <a:pt x="236" y="0"/>
                      </a:lnTo>
                      <a:lnTo>
                        <a:pt x="248" y="57"/>
                      </a:lnTo>
                      <a:lnTo>
                        <a:pt x="11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27;p2">
                  <a:extLst>
                    <a:ext uri="{FF2B5EF4-FFF2-40B4-BE49-F238E27FC236}">
                      <a16:creationId xmlns:a16="http://schemas.microsoft.com/office/drawing/2014/main" id="{BAB2351C-F547-431A-8DAE-FF11C5CE96A9}"/>
                    </a:ext>
                  </a:extLst>
                </p:cNvPr>
                <p:cNvSpPr/>
                <p:nvPr/>
              </p:nvSpPr>
              <p:spPr>
                <a:xfrm>
                  <a:off x="8315926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17" y="130"/>
                      </a:moveTo>
                      <a:lnTo>
                        <a:pt x="0" y="76"/>
                      </a:lnTo>
                      <a:lnTo>
                        <a:pt x="230" y="0"/>
                      </a:lnTo>
                      <a:lnTo>
                        <a:pt x="246" y="54"/>
                      </a:lnTo>
                      <a:lnTo>
                        <a:pt x="17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28;p2">
                  <a:extLst>
                    <a:ext uri="{FF2B5EF4-FFF2-40B4-BE49-F238E27FC236}">
                      <a16:creationId xmlns:a16="http://schemas.microsoft.com/office/drawing/2014/main" id="{C2A2E7CF-2E29-448F-A531-A27E1FE6EB00}"/>
                    </a:ext>
                  </a:extLst>
                </p:cNvPr>
                <p:cNvSpPr/>
                <p:nvPr/>
              </p:nvSpPr>
              <p:spPr>
                <a:xfrm>
                  <a:off x="8262318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3" y="151"/>
                      </a:moveTo>
                      <a:lnTo>
                        <a:pt x="0" y="97"/>
                      </a:lnTo>
                      <a:lnTo>
                        <a:pt x="220" y="0"/>
                      </a:lnTo>
                      <a:lnTo>
                        <a:pt x="243" y="52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29;p2">
                  <a:extLst>
                    <a:ext uri="{FF2B5EF4-FFF2-40B4-BE49-F238E27FC236}">
                      <a16:creationId xmlns:a16="http://schemas.microsoft.com/office/drawing/2014/main" id="{D4AA6958-79F0-40F8-996E-B94DF3BD1914}"/>
                    </a:ext>
                  </a:extLst>
                </p:cNvPr>
                <p:cNvSpPr/>
                <p:nvPr/>
              </p:nvSpPr>
              <p:spPr>
                <a:xfrm>
                  <a:off x="6109201" y="2736378"/>
                  <a:ext cx="78510" cy="96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29" extrusionOk="0">
                      <a:moveTo>
                        <a:pt x="139" y="229"/>
                      </a:moveTo>
                      <a:lnTo>
                        <a:pt x="0" y="33"/>
                      </a:lnTo>
                      <a:lnTo>
                        <a:pt x="47" y="0"/>
                      </a:lnTo>
                      <a:lnTo>
                        <a:pt x="186" y="196"/>
                      </a:lnTo>
                      <a:lnTo>
                        <a:pt x="139" y="2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30;p2">
                  <a:extLst>
                    <a:ext uri="{FF2B5EF4-FFF2-40B4-BE49-F238E27FC236}">
                      <a16:creationId xmlns:a16="http://schemas.microsoft.com/office/drawing/2014/main" id="{6E1B9EB8-4701-464B-853F-B3D25DF58B8B}"/>
                    </a:ext>
                  </a:extLst>
                </p:cNvPr>
                <p:cNvSpPr/>
                <p:nvPr/>
              </p:nvSpPr>
              <p:spPr>
                <a:xfrm>
                  <a:off x="5986371" y="2833038"/>
                  <a:ext cx="85686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220" extrusionOk="0">
                      <a:moveTo>
                        <a:pt x="161" y="220"/>
                      </a:moveTo>
                      <a:lnTo>
                        <a:pt x="0" y="38"/>
                      </a:lnTo>
                      <a:lnTo>
                        <a:pt x="45" y="0"/>
                      </a:lnTo>
                      <a:lnTo>
                        <a:pt x="203" y="182"/>
                      </a:lnTo>
                      <a:lnTo>
                        <a:pt x="161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31;p2">
                  <a:extLst>
                    <a:ext uri="{FF2B5EF4-FFF2-40B4-BE49-F238E27FC236}">
                      <a16:creationId xmlns:a16="http://schemas.microsoft.com/office/drawing/2014/main" id="{28F846E5-1FCC-4FC6-9490-B8F7AD774DA4}"/>
                    </a:ext>
                  </a:extLst>
                </p:cNvPr>
                <p:cNvSpPr/>
                <p:nvPr/>
              </p:nvSpPr>
              <p:spPr>
                <a:xfrm>
                  <a:off x="5875359" y="2941939"/>
                  <a:ext cx="92017" cy="8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" h="206" extrusionOk="0">
                      <a:moveTo>
                        <a:pt x="178" y="206"/>
                      </a:moveTo>
                      <a:lnTo>
                        <a:pt x="0" y="43"/>
                      </a:lnTo>
                      <a:lnTo>
                        <a:pt x="38" y="0"/>
                      </a:lnTo>
                      <a:lnTo>
                        <a:pt x="218" y="163"/>
                      </a:lnTo>
                      <a:lnTo>
                        <a:pt x="178" y="20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32;p2">
                  <a:extLst>
                    <a:ext uri="{FF2B5EF4-FFF2-40B4-BE49-F238E27FC236}">
                      <a16:creationId xmlns:a16="http://schemas.microsoft.com/office/drawing/2014/main" id="{B8620093-0AF7-4F6E-80F2-13FFE53EDADC}"/>
                    </a:ext>
                  </a:extLst>
                </p:cNvPr>
                <p:cNvSpPr/>
                <p:nvPr/>
              </p:nvSpPr>
              <p:spPr>
                <a:xfrm>
                  <a:off x="5775744" y="3062659"/>
                  <a:ext cx="96660" cy="8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190" extrusionOk="0">
                      <a:moveTo>
                        <a:pt x="196" y="190"/>
                      </a:moveTo>
                      <a:lnTo>
                        <a:pt x="0" y="45"/>
                      </a:lnTo>
                      <a:lnTo>
                        <a:pt x="36" y="0"/>
                      </a:lnTo>
                      <a:lnTo>
                        <a:pt x="229" y="145"/>
                      </a:lnTo>
                      <a:lnTo>
                        <a:pt x="196" y="19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133;p2">
                  <a:extLst>
                    <a:ext uri="{FF2B5EF4-FFF2-40B4-BE49-F238E27FC236}">
                      <a16:creationId xmlns:a16="http://schemas.microsoft.com/office/drawing/2014/main" id="{D3117632-1455-434B-A1E3-9C659D5F6C87}"/>
                    </a:ext>
                  </a:extLst>
                </p:cNvPr>
                <p:cNvSpPr/>
                <p:nvPr/>
              </p:nvSpPr>
              <p:spPr>
                <a:xfrm>
                  <a:off x="8121338" y="3085874"/>
                  <a:ext cx="97927" cy="79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" h="189" extrusionOk="0">
                      <a:moveTo>
                        <a:pt x="34" y="189"/>
                      </a:moveTo>
                      <a:lnTo>
                        <a:pt x="0" y="142"/>
                      </a:lnTo>
                      <a:lnTo>
                        <a:pt x="197" y="0"/>
                      </a:lnTo>
                      <a:lnTo>
                        <a:pt x="232" y="47"/>
                      </a:lnTo>
                      <a:lnTo>
                        <a:pt x="34" y="18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134;p2">
                  <a:extLst>
                    <a:ext uri="{FF2B5EF4-FFF2-40B4-BE49-F238E27FC236}">
                      <a16:creationId xmlns:a16="http://schemas.microsoft.com/office/drawing/2014/main" id="{4A8D9080-1B04-484A-AE9E-CA39AED936F6}"/>
                    </a:ext>
                  </a:extLst>
                </p:cNvPr>
                <p:cNvSpPr/>
                <p:nvPr/>
              </p:nvSpPr>
              <p:spPr>
                <a:xfrm>
                  <a:off x="8029743" y="2963888"/>
                  <a:ext cx="92861" cy="8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" h="204" extrusionOk="0">
                      <a:moveTo>
                        <a:pt x="38" y="204"/>
                      </a:moveTo>
                      <a:lnTo>
                        <a:pt x="0" y="161"/>
                      </a:lnTo>
                      <a:lnTo>
                        <a:pt x="182" y="0"/>
                      </a:lnTo>
                      <a:lnTo>
                        <a:pt x="220" y="43"/>
                      </a:lnTo>
                      <a:lnTo>
                        <a:pt x="38" y="20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35;p2">
                  <a:extLst>
                    <a:ext uri="{FF2B5EF4-FFF2-40B4-BE49-F238E27FC236}">
                      <a16:creationId xmlns:a16="http://schemas.microsoft.com/office/drawing/2014/main" id="{7E2D2E48-9886-4D94-A1E2-B5BEDE5D577E}"/>
                    </a:ext>
                  </a:extLst>
                </p:cNvPr>
                <p:cNvSpPr/>
                <p:nvPr/>
              </p:nvSpPr>
              <p:spPr>
                <a:xfrm>
                  <a:off x="7925907" y="2852033"/>
                  <a:ext cx="86952" cy="9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218" extrusionOk="0">
                      <a:moveTo>
                        <a:pt x="43" y="218"/>
                      </a:moveTo>
                      <a:lnTo>
                        <a:pt x="0" y="180"/>
                      </a:lnTo>
                      <a:lnTo>
                        <a:pt x="163" y="0"/>
                      </a:lnTo>
                      <a:lnTo>
                        <a:pt x="206" y="41"/>
                      </a:lnTo>
                      <a:lnTo>
                        <a:pt x="43" y="21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36;p2">
                  <a:extLst>
                    <a:ext uri="{FF2B5EF4-FFF2-40B4-BE49-F238E27FC236}">
                      <a16:creationId xmlns:a16="http://schemas.microsoft.com/office/drawing/2014/main" id="{956FEE32-5739-4827-A8DD-38A25E855F29}"/>
                    </a:ext>
                  </a:extLst>
                </p:cNvPr>
                <p:cNvSpPr/>
                <p:nvPr/>
              </p:nvSpPr>
              <p:spPr>
                <a:xfrm>
                  <a:off x="7812363" y="2753262"/>
                  <a:ext cx="80621" cy="97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230" extrusionOk="0">
                      <a:moveTo>
                        <a:pt x="47" y="230"/>
                      </a:moveTo>
                      <a:lnTo>
                        <a:pt x="0" y="194"/>
                      </a:lnTo>
                      <a:lnTo>
                        <a:pt x="144" y="0"/>
                      </a:lnTo>
                      <a:lnTo>
                        <a:pt x="191" y="36"/>
                      </a:lnTo>
                      <a:lnTo>
                        <a:pt x="47" y="2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37;p2">
                  <a:extLst>
                    <a:ext uri="{FF2B5EF4-FFF2-40B4-BE49-F238E27FC236}">
                      <a16:creationId xmlns:a16="http://schemas.microsoft.com/office/drawing/2014/main" id="{F38558B8-94EB-448A-9BD7-E8755926941D}"/>
                    </a:ext>
                  </a:extLst>
                </p:cNvPr>
                <p:cNvSpPr/>
                <p:nvPr/>
              </p:nvSpPr>
              <p:spPr>
                <a:xfrm>
                  <a:off x="5495472" y="3797531"/>
                  <a:ext cx="103836" cy="35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83" extrusionOk="0">
                      <a:moveTo>
                        <a:pt x="239" y="83"/>
                      </a:moveTo>
                      <a:lnTo>
                        <a:pt x="0" y="59"/>
                      </a:lnTo>
                      <a:lnTo>
                        <a:pt x="5" y="0"/>
                      </a:lnTo>
                      <a:lnTo>
                        <a:pt x="246" y="26"/>
                      </a:lnTo>
                      <a:lnTo>
                        <a:pt x="239" y="8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38;p2">
                  <a:extLst>
                    <a:ext uri="{FF2B5EF4-FFF2-40B4-BE49-F238E27FC236}">
                      <a16:creationId xmlns:a16="http://schemas.microsoft.com/office/drawing/2014/main" id="{9EE94526-A247-44FA-8B33-BC0EB26F2CC1}"/>
                    </a:ext>
                  </a:extLst>
                </p:cNvPr>
                <p:cNvSpPr/>
                <p:nvPr/>
              </p:nvSpPr>
              <p:spPr>
                <a:xfrm>
                  <a:off x="5518265" y="3642621"/>
                  <a:ext cx="104680" cy="45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107" extrusionOk="0">
                      <a:moveTo>
                        <a:pt x="237" y="107"/>
                      </a:moveTo>
                      <a:lnTo>
                        <a:pt x="0" y="57"/>
                      </a:lnTo>
                      <a:lnTo>
                        <a:pt x="12" y="0"/>
                      </a:lnTo>
                      <a:lnTo>
                        <a:pt x="248" y="50"/>
                      </a:lnTo>
                      <a:lnTo>
                        <a:pt x="237" y="10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39;p2">
                  <a:extLst>
                    <a:ext uri="{FF2B5EF4-FFF2-40B4-BE49-F238E27FC236}">
                      <a16:creationId xmlns:a16="http://schemas.microsoft.com/office/drawing/2014/main" id="{E317C939-FFCB-48E4-8AE3-34E37A39205F}"/>
                    </a:ext>
                  </a:extLst>
                </p:cNvPr>
                <p:cNvSpPr/>
                <p:nvPr/>
              </p:nvSpPr>
              <p:spPr>
                <a:xfrm>
                  <a:off x="5558365" y="3491088"/>
                  <a:ext cx="103836" cy="54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" h="130" extrusionOk="0">
                      <a:moveTo>
                        <a:pt x="229" y="130"/>
                      </a:moveTo>
                      <a:lnTo>
                        <a:pt x="0" y="54"/>
                      </a:lnTo>
                      <a:lnTo>
                        <a:pt x="16" y="0"/>
                      </a:lnTo>
                      <a:lnTo>
                        <a:pt x="246" y="76"/>
                      </a:lnTo>
                      <a:lnTo>
                        <a:pt x="229" y="13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40;p2">
                  <a:extLst>
                    <a:ext uri="{FF2B5EF4-FFF2-40B4-BE49-F238E27FC236}">
                      <a16:creationId xmlns:a16="http://schemas.microsoft.com/office/drawing/2014/main" id="{7D3005B1-0978-44D4-97CA-011153B7D517}"/>
                    </a:ext>
                  </a:extLst>
                </p:cNvPr>
                <p:cNvSpPr/>
                <p:nvPr/>
              </p:nvSpPr>
              <p:spPr>
                <a:xfrm>
                  <a:off x="5613237" y="3345464"/>
                  <a:ext cx="102570" cy="63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" h="151" extrusionOk="0">
                      <a:moveTo>
                        <a:pt x="220" y="151"/>
                      </a:moveTo>
                      <a:lnTo>
                        <a:pt x="0" y="52"/>
                      </a:lnTo>
                      <a:lnTo>
                        <a:pt x="23" y="0"/>
                      </a:lnTo>
                      <a:lnTo>
                        <a:pt x="243" y="97"/>
                      </a:lnTo>
                      <a:lnTo>
                        <a:pt x="220" y="15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" name="Google Shape;141;p2">
                <a:extLst>
                  <a:ext uri="{FF2B5EF4-FFF2-40B4-BE49-F238E27FC236}">
                    <a16:creationId xmlns:a16="http://schemas.microsoft.com/office/drawing/2014/main" id="{A2888EA7-DE2B-42E0-A36B-36C6512FB7C9}"/>
                  </a:ext>
                </a:extLst>
              </p:cNvPr>
              <p:cNvGrpSpPr/>
              <p:nvPr/>
            </p:nvGrpSpPr>
            <p:grpSpPr>
              <a:xfrm rot="-1568030">
                <a:off x="14644551" y="4621623"/>
                <a:ext cx="657656" cy="1290086"/>
                <a:chOff x="8563472" y="5267301"/>
                <a:chExt cx="2123629" cy="4165802"/>
              </a:xfrm>
            </p:grpSpPr>
            <p:sp>
              <p:nvSpPr>
                <p:cNvPr id="29" name="Google Shape;142;p2">
                  <a:extLst>
                    <a:ext uri="{FF2B5EF4-FFF2-40B4-BE49-F238E27FC236}">
                      <a16:creationId xmlns:a16="http://schemas.microsoft.com/office/drawing/2014/main" id="{7C96ECE3-811C-48C3-B4AC-0347F805A4DD}"/>
                    </a:ext>
                  </a:extLst>
                </p:cNvPr>
                <p:cNvSpPr/>
                <p:nvPr/>
              </p:nvSpPr>
              <p:spPr>
                <a:xfrm>
                  <a:off x="9122201" y="5267301"/>
                  <a:ext cx="1564900" cy="305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" h="1127" extrusionOk="0">
                      <a:moveTo>
                        <a:pt x="90" y="1127"/>
                      </a:moveTo>
                      <a:cubicBezTo>
                        <a:pt x="577" y="0"/>
                        <a:pt x="577" y="0"/>
                        <a:pt x="577" y="0"/>
                      </a:cubicBezTo>
                      <a:cubicBezTo>
                        <a:pt x="0" y="1083"/>
                        <a:pt x="0" y="1083"/>
                        <a:pt x="0" y="1083"/>
                      </a:cubicBezTo>
                      <a:cubicBezTo>
                        <a:pt x="37" y="1083"/>
                        <a:pt x="69" y="1100"/>
                        <a:pt x="90" y="1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43;p2">
                  <a:extLst>
                    <a:ext uri="{FF2B5EF4-FFF2-40B4-BE49-F238E27FC236}">
                      <a16:creationId xmlns:a16="http://schemas.microsoft.com/office/drawing/2014/main" id="{D91900CA-8851-453D-ACA3-DAAFB295D597}"/>
                    </a:ext>
                  </a:extLst>
                </p:cNvPr>
                <p:cNvSpPr/>
                <p:nvPr/>
              </p:nvSpPr>
              <p:spPr>
                <a:xfrm>
                  <a:off x="8563472" y="8689661"/>
                  <a:ext cx="588558" cy="74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" h="274" extrusionOk="0">
                      <a:moveTo>
                        <a:pt x="112" y="0"/>
                      </a:moveTo>
                      <a:cubicBezTo>
                        <a:pt x="0" y="209"/>
                        <a:pt x="0" y="209"/>
                        <a:pt x="0" y="209"/>
                      </a:cubicBezTo>
                      <a:cubicBezTo>
                        <a:pt x="79" y="209"/>
                        <a:pt x="79" y="209"/>
                        <a:pt x="79" y="209"/>
                      </a:cubicBezTo>
                      <a:cubicBezTo>
                        <a:pt x="119" y="274"/>
                        <a:pt x="119" y="274"/>
                        <a:pt x="119" y="274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3" y="49"/>
                        <a:pt x="209" y="50"/>
                        <a:pt x="206" y="50"/>
                      </a:cubicBezTo>
                      <a:cubicBezTo>
                        <a:pt x="167" y="50"/>
                        <a:pt x="132" y="30"/>
                        <a:pt x="11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44;p2">
                  <a:extLst>
                    <a:ext uri="{FF2B5EF4-FFF2-40B4-BE49-F238E27FC236}">
                      <a16:creationId xmlns:a16="http://schemas.microsoft.com/office/drawing/2014/main" id="{EC15FE2B-9CD4-48B0-B8A8-8E02A5052126}"/>
                    </a:ext>
                  </a:extLst>
                </p:cNvPr>
                <p:cNvSpPr/>
                <p:nvPr/>
              </p:nvSpPr>
              <p:spPr>
                <a:xfrm>
                  <a:off x="8776867" y="8167645"/>
                  <a:ext cx="690667" cy="690667"/>
                </a:xfrm>
                <a:prstGeom prst="donut">
                  <a:avLst>
                    <a:gd name="adj" fmla="val 25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" name="Google Shape;145;p2">
              <a:extLst>
                <a:ext uri="{FF2B5EF4-FFF2-40B4-BE49-F238E27FC236}">
                  <a16:creationId xmlns:a16="http://schemas.microsoft.com/office/drawing/2014/main" id="{1DD8D401-1DF5-4FFE-8282-E6A524035B20}"/>
                </a:ext>
              </a:extLst>
            </p:cNvPr>
            <p:cNvSpPr txBox="1"/>
            <p:nvPr/>
          </p:nvSpPr>
          <p:spPr>
            <a:xfrm>
              <a:off x="6179271" y="1890469"/>
              <a:ext cx="1665497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2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Φόρτος Εργασίας για μαθητές: 30’ </a:t>
              </a:r>
              <a:endParaRPr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5775318-43E1-4617-9CAC-E7A600A6C21F}"/>
              </a:ext>
            </a:extLst>
          </p:cNvPr>
          <p:cNvSpPr txBox="1"/>
          <p:nvPr/>
        </p:nvSpPr>
        <p:spPr>
          <a:xfrm>
            <a:off x="1000764" y="3086390"/>
            <a:ext cx="303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Δες την 2</a:t>
            </a:r>
            <a:r>
              <a:rPr lang="el-GR" sz="1800" b="1" baseline="30000" dirty="0">
                <a:solidFill>
                  <a:schemeClr val="accent1"/>
                </a:solidFill>
              </a:rPr>
              <a:t>η</a:t>
            </a:r>
            <a:r>
              <a:rPr lang="el-GR" sz="1800" b="1" dirty="0">
                <a:solidFill>
                  <a:schemeClr val="accent1"/>
                </a:solidFill>
              </a:rPr>
              <a:t> δραστηριότητα της  πρώτης μέρας</a:t>
            </a:r>
          </a:p>
          <a:p>
            <a:pPr algn="ctr"/>
            <a:r>
              <a:rPr lang="el-GR" sz="1800" b="1" dirty="0">
                <a:solidFill>
                  <a:schemeClr val="accent1"/>
                </a:solidFill>
              </a:rPr>
              <a:t> στο περιβάλλον </a:t>
            </a:r>
            <a:r>
              <a:rPr lang="en-US" sz="1800" b="1" dirty="0">
                <a:solidFill>
                  <a:schemeClr val="accent1"/>
                </a:solidFill>
              </a:rPr>
              <a:t>e-me.</a:t>
            </a: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13AC45D7-00E8-4EDB-B9F0-B1537D37989B}"/>
              </a:ext>
            </a:extLst>
          </p:cNvPr>
          <p:cNvSpPr/>
          <p:nvPr/>
        </p:nvSpPr>
        <p:spPr>
          <a:xfrm rot="16200000">
            <a:off x="4284904" y="3150407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90011F79-35CC-4D9D-B0BF-056C11A42BA8}"/>
              </a:ext>
            </a:extLst>
          </p:cNvPr>
          <p:cNvSpPr/>
          <p:nvPr/>
        </p:nvSpPr>
        <p:spPr>
          <a:xfrm rot="16200000">
            <a:off x="4284904" y="5064355"/>
            <a:ext cx="600336" cy="795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DA31963-8EBE-4AE8-8F0D-F727491B2C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" y="3151984"/>
            <a:ext cx="825547" cy="760271"/>
          </a:xfrm>
          <a:prstGeom prst="rect">
            <a:avLst/>
          </a:prstGeom>
        </p:spPr>
      </p:pic>
      <p:pic>
        <p:nvPicPr>
          <p:cNvPr id="62" name="Google Shape;265;p1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BF73F78-B206-4C2E-939B-43B9285BE4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6430" y="814346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267;p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4501E1-E6FD-40BC-B23E-C21C7F33EDF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6430" y="2324549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68;p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B082198-70B9-41BE-8003-4FB86F90EB3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16430" y="3140220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269;p12">
            <a:extLst>
              <a:ext uri="{FF2B5EF4-FFF2-40B4-BE49-F238E27FC236}">
                <a16:creationId xmlns:a16="http://schemas.microsoft.com/office/drawing/2014/main" id="{91F63DC0-BAAD-4533-971E-78E12E23080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6430" y="4134678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99;p2">
            <a:hlinkClick r:id="rId8" action="ppaction://hlinksldjump"/>
            <a:extLst>
              <a:ext uri="{FF2B5EF4-FFF2-40B4-BE49-F238E27FC236}">
                <a16:creationId xmlns:a16="http://schemas.microsoft.com/office/drawing/2014/main" id="{1C0B1383-9329-4FFE-962F-0B0CD1DEE6A6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6430" y="4933954"/>
            <a:ext cx="866896" cy="66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95;p2">
            <a:hlinkClick r:id="rId10" action="ppaction://hlinksldjump"/>
            <a:extLst>
              <a:ext uri="{FF2B5EF4-FFF2-40B4-BE49-F238E27FC236}">
                <a16:creationId xmlns:a16="http://schemas.microsoft.com/office/drawing/2014/main" id="{33EC4235-8E4A-4B1F-908F-15D44EA8AED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016430" y="1630017"/>
            <a:ext cx="866896" cy="81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2">
            <a:hlinkClick r:id="rId12"/>
            <a:extLst>
              <a:ext uri="{FF2B5EF4-FFF2-40B4-BE49-F238E27FC236}">
                <a16:creationId xmlns:a16="http://schemas.microsoft.com/office/drawing/2014/main" id="{ABA3E2CC-F170-46EE-8413-6B195D92B12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263" y="2811777"/>
            <a:ext cx="2274672" cy="1472555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D517E9B4-9DE9-441B-A130-3AB5A4D7C337}"/>
              </a:ext>
            </a:extLst>
          </p:cNvPr>
          <p:cNvSpPr txBox="1"/>
          <p:nvPr/>
        </p:nvSpPr>
        <p:spPr>
          <a:xfrm>
            <a:off x="1022181" y="4861836"/>
            <a:ext cx="318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1" dirty="0">
                <a:solidFill>
                  <a:schemeClr val="accent1"/>
                </a:solidFill>
              </a:rPr>
              <a:t>Μάθε πως μπορείς να αναθέτεις εργασίες στους μαθητές σου με το </a:t>
            </a:r>
            <a:r>
              <a:rPr lang="en-US" sz="1800" b="1" dirty="0">
                <a:solidFill>
                  <a:schemeClr val="accent1"/>
                </a:solidFill>
              </a:rPr>
              <a:t>e-me assignments.</a:t>
            </a:r>
          </a:p>
        </p:txBody>
      </p:sp>
      <p:pic>
        <p:nvPicPr>
          <p:cNvPr id="75" name="Picture 72">
            <a:extLst>
              <a:ext uri="{FF2B5EF4-FFF2-40B4-BE49-F238E27FC236}">
                <a16:creationId xmlns:a16="http://schemas.microsoft.com/office/drawing/2014/main" id="{E1CC569B-4D1E-4A48-B80C-0F09318CBD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43"/>
          <a:stretch/>
        </p:blipFill>
        <p:spPr>
          <a:xfrm>
            <a:off x="98906" y="5029223"/>
            <a:ext cx="952762" cy="865553"/>
          </a:xfrm>
          <a:prstGeom prst="rect">
            <a:avLst/>
          </a:prstGeom>
        </p:spPr>
      </p:pic>
      <p:pic>
        <p:nvPicPr>
          <p:cNvPr id="2" name="Εικόνα 1">
            <a:hlinkClick r:id="rId15"/>
            <a:extLst>
              <a:ext uri="{FF2B5EF4-FFF2-40B4-BE49-F238E27FC236}">
                <a16:creationId xmlns:a16="http://schemas.microsoft.com/office/drawing/2014/main" id="{72DFFCEB-3F27-4C94-872D-D3DD82609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0607" y="4674963"/>
            <a:ext cx="1294771" cy="172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329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2401</TotalTime>
  <Words>1012</Words>
  <Application>Microsoft Office PowerPoint</Application>
  <PresentationFormat>Ευρεία οθόνη</PresentationFormat>
  <Paragraphs>152</Paragraphs>
  <Slides>17</Slides>
  <Notes>12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3" baseType="lpstr">
      <vt:lpstr>Roboto Light</vt:lpstr>
      <vt:lpstr>Roboto Bold</vt:lpstr>
      <vt:lpstr>Calibri</vt:lpstr>
      <vt:lpstr>Roboto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Christos Synnefakis</dc:creator>
  <cp:lastModifiedBy>Christos Synnefakis</cp:lastModifiedBy>
  <cp:revision>155</cp:revision>
  <dcterms:created xsi:type="dcterms:W3CDTF">2020-03-17T15:43:38Z</dcterms:created>
  <dcterms:modified xsi:type="dcterms:W3CDTF">2020-04-24T21:35:47Z</dcterms:modified>
</cp:coreProperties>
</file>